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25" r:id="rId19"/>
    <p:sldId id="326" r:id="rId20"/>
    <p:sldId id="327" r:id="rId21"/>
    <p:sldId id="328" r:id="rId22"/>
    <p:sldId id="329" r:id="rId23"/>
    <p:sldId id="330" r:id="rId24"/>
    <p:sldId id="331" r:id="rId25"/>
    <p:sldId id="33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10" r:id="rId63"/>
    <p:sldId id="311" r:id="rId64"/>
    <p:sldId id="309"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Lst>
  <p:sldSz cx="12192000" cy="6858000"/>
  <p:notesSz cx="6858000" cy="9144000"/>
  <p:embeddedFontLst>
    <p:embeddedFont>
      <p:font typeface="Bookman Old Style" panose="02050604050505020204" pitchFamily="18"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Comic Sans MS" panose="030F0702030302020204" pitchFamily="66" charset="0"/>
      <p:regular r:id="rId88"/>
      <p:bold r:id="rId89"/>
      <p:italic r:id="rId90"/>
      <p:boldItalic r:id="rId91"/>
    </p:embeddedFont>
    <p:embeddedFont>
      <p:font typeface="Gill Sans" panose="02000000000000000000" pitchFamily="2" charset="0"/>
      <p:regular r:id="rId92"/>
      <p:bold r:id="rId93"/>
    </p:embeddedFont>
    <p:embeddedFont>
      <p:font typeface="Trebuchet MS" panose="020B0603020202020204" pitchFamily="34" charset="0"/>
      <p:regular r:id="rId94"/>
      <p:bold r:id="rId95"/>
      <p:italic r:id="rId96"/>
      <p:boldItalic r:id="rId97"/>
    </p:embeddedFont>
    <p:embeddedFont>
      <p:font typeface="Verdana" panose="020B0604030504040204" pitchFamily="34" charset="0"/>
      <p:regular r:id="rId98"/>
      <p:bold r:id="rId99"/>
      <p:italic r:id="rId100"/>
      <p:boldItalic r:id="rId101"/>
    </p:embeddedFont>
    <p:embeddedFont>
      <p:font typeface="Wingdings 3" pitchFamily="2" charset="2"/>
      <p:regular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3" roundtripDataSignature="AMtx7miJabAcy0L2tcCWffTpQ6Ihp9Nv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933E11-CBB0-4478-B0C7-93CE9AB165D6}">
  <a:tblStyle styleId="{46933E11-CBB0-4478-B0C7-93CE9AB165D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13BC25B-13C2-4AEB-94F8-835FE0D527C9}" styleName="Table_1">
    <a:wholeTbl>
      <a:tcTxStyle b="off" i="off">
        <a:font>
          <a:latin typeface="Calibri"/>
          <a:ea typeface="Calibri"/>
          <a:cs typeface="Calibri"/>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40000"/>
            </a:schemeClr>
          </a:solidFill>
        </a:fill>
      </a:tcStyle>
    </a:band1H>
    <a:band2H>
      <a:tcTxStyle/>
      <a:tcStyle>
        <a:tcBdr/>
      </a:tcStyle>
    </a:band2H>
    <a:band1V>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font" Target="fonts/font5.fntdata" /><Relationship Id="rId89" Type="http://schemas.openxmlformats.org/officeDocument/2006/relationships/font" Target="fonts/font10.fntdata"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font" Target="fonts/font13.fntdata"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07" Type="http://schemas.openxmlformats.org/officeDocument/2006/relationships/tableStyles" Target="tableStyles.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notesMaster" Target="notesMasters/notesMaster1.xml" /><Relationship Id="rId87" Type="http://schemas.openxmlformats.org/officeDocument/2006/relationships/font" Target="fonts/font8.fntdata" /><Relationship Id="rId102" Type="http://schemas.openxmlformats.org/officeDocument/2006/relationships/font" Target="fonts/font23.fntdata"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font" Target="fonts/font3.fntdata" /><Relationship Id="rId90" Type="http://schemas.openxmlformats.org/officeDocument/2006/relationships/font" Target="fonts/font11.fntdata" /><Relationship Id="rId95" Type="http://schemas.openxmlformats.org/officeDocument/2006/relationships/font" Target="fonts/font16.fntdata"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font" Target="fonts/font21.fntdata" /><Relationship Id="rId105" Type="http://schemas.openxmlformats.org/officeDocument/2006/relationships/viewProps" Target="viewProp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font" Target="fonts/font1.fntdata" /><Relationship Id="rId85" Type="http://schemas.openxmlformats.org/officeDocument/2006/relationships/font" Target="fonts/font6.fntdata" /><Relationship Id="rId93" Type="http://schemas.openxmlformats.org/officeDocument/2006/relationships/font" Target="fonts/font14.fntdata" /><Relationship Id="rId98" Type="http://schemas.openxmlformats.org/officeDocument/2006/relationships/font" Target="fonts/font19.fntdata"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customschemas.google.com/relationships/presentationmetadata" Target="metadata"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font" Target="fonts/font4.fntdata" /><Relationship Id="rId88" Type="http://schemas.openxmlformats.org/officeDocument/2006/relationships/font" Target="fonts/font9.fntdata" /><Relationship Id="rId91" Type="http://schemas.openxmlformats.org/officeDocument/2006/relationships/font" Target="fonts/font12.fntdata" /><Relationship Id="rId96" Type="http://schemas.openxmlformats.org/officeDocument/2006/relationships/font" Target="fonts/font17.fntdata"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theme" Target="theme/theme1.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font" Target="fonts/font2.fntdata" /><Relationship Id="rId86" Type="http://schemas.openxmlformats.org/officeDocument/2006/relationships/font" Target="fonts/font7.fntdata" /><Relationship Id="rId94" Type="http://schemas.openxmlformats.org/officeDocument/2006/relationships/font" Target="fonts/font15.fntdata" /><Relationship Id="rId99" Type="http://schemas.openxmlformats.org/officeDocument/2006/relationships/font" Target="fonts/font20.fntdata" /><Relationship Id="rId101" Type="http://schemas.openxmlformats.org/officeDocument/2006/relationships/font" Target="fonts/font22.fntdata"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font" Target="fonts/font18.fntdata" /><Relationship Id="rId104" Type="http://schemas.openxmlformats.org/officeDocument/2006/relationships/presProps" Target="presProps.xml"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65261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6215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25668815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2525668815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235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0284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8800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466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7207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6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367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2abb0eede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2abb0eede4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22abb0eede4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2450222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583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779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0098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718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680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3441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559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7050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2954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3005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165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206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55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850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4256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1072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346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68241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1721833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8669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6682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545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2341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660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403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345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642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116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6819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0420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1541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9772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32389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142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3700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9442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5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219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6341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98346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0754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29589992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870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46744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84123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614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7271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8520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26243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76508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3878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6739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009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7572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8" name="Google Shape;818;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75226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6034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31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825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514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389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5"/>
        <p:cNvGrpSpPr/>
        <p:nvPr/>
      </p:nvGrpSpPr>
      <p:grpSpPr>
        <a:xfrm>
          <a:off x="0" y="0"/>
          <a:ext cx="0" cy="0"/>
          <a:chOff x="0" y="0"/>
          <a:chExt cx="0" cy="0"/>
        </a:xfrm>
      </p:grpSpPr>
      <p:sp>
        <p:nvSpPr>
          <p:cNvPr id="16" name="Google Shape;16;p80"/>
          <p:cNvSpPr txBox="1">
            <a:spLocks noGrp="1"/>
          </p:cNvSpPr>
          <p:nvPr>
            <p:ph type="ctrTitle"/>
          </p:nvPr>
        </p:nvSpPr>
        <p:spPr>
          <a:xfrm>
            <a:off x="838200" y="1435101"/>
            <a:ext cx="10363200" cy="965199"/>
          </a:xfrm>
          <a:prstGeom prst="rect">
            <a:avLst/>
          </a:prstGeom>
          <a:solidFill>
            <a:srgbClr val="FFD966"/>
          </a:solidFill>
          <a:ln w="12700" cap="flat" cmpd="sng">
            <a:solidFill>
              <a:schemeClr val="lt1"/>
            </a:solidFill>
            <a:prstDash val="solid"/>
            <a:miter lim="800000"/>
            <a:headEnd type="none" w="sm" len="sm"/>
            <a:tailEnd type="none" w="sm" len="sm"/>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80"/>
          <p:cNvSpPr txBox="1">
            <a:spLocks noGrp="1"/>
          </p:cNvSpPr>
          <p:nvPr>
            <p:ph type="subTitle" idx="1"/>
          </p:nvPr>
        </p:nvSpPr>
        <p:spPr>
          <a:xfrm>
            <a:off x="1286933" y="2725738"/>
            <a:ext cx="9144000" cy="474662"/>
          </a:xfrm>
          <a:prstGeom prst="rect">
            <a:avLst/>
          </a:prstGeom>
          <a:solidFill>
            <a:schemeClr val="lt1">
              <a:alpha val="73725"/>
            </a:schemeClr>
          </a:solid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72"/>
        <p:cNvGrpSpPr/>
        <p:nvPr/>
      </p:nvGrpSpPr>
      <p:grpSpPr>
        <a:xfrm>
          <a:off x="0" y="0"/>
          <a:ext cx="0" cy="0"/>
          <a:chOff x="0" y="0"/>
          <a:chExt cx="0" cy="0"/>
        </a:xfrm>
      </p:grpSpPr>
      <p:sp>
        <p:nvSpPr>
          <p:cNvPr id="73" name="Google Shape;73;p8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8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8"/>
        <p:cNvGrpSpPr/>
        <p:nvPr/>
      </p:nvGrpSpPr>
      <p:grpSpPr>
        <a:xfrm>
          <a:off x="0" y="0"/>
          <a:ext cx="0" cy="0"/>
          <a:chOff x="0" y="0"/>
          <a:chExt cx="0" cy="0"/>
        </a:xfrm>
      </p:grpSpPr>
      <p:sp>
        <p:nvSpPr>
          <p:cNvPr id="79" name="Google Shape;79;p9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9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1"/>
        <p:cNvGrpSpPr/>
        <p:nvPr/>
      </p:nvGrpSpPr>
      <p:grpSpPr>
        <a:xfrm>
          <a:off x="0" y="0"/>
          <a:ext cx="0" cy="0"/>
          <a:chOff x="0" y="0"/>
          <a:chExt cx="0" cy="0"/>
        </a:xfrm>
      </p:grpSpPr>
      <p:sp>
        <p:nvSpPr>
          <p:cNvPr id="22" name="Google Shape;22;p81"/>
          <p:cNvSpPr txBox="1">
            <a:spLocks noGrp="1"/>
          </p:cNvSpPr>
          <p:nvPr>
            <p:ph type="title"/>
          </p:nvPr>
        </p:nvSpPr>
        <p:spPr>
          <a:xfrm>
            <a:off x="838200" y="365126"/>
            <a:ext cx="10515600" cy="1325563"/>
          </a:xfrm>
          <a:prstGeom prst="rect">
            <a:avLst/>
          </a:prstGeom>
          <a:solidFill>
            <a:srgbClr val="FFD966"/>
          </a:solidFill>
          <a:ln w="12700" cap="flat" cmpd="sng">
            <a:solidFill>
              <a:schemeClr val="accent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81"/>
          <p:cNvSpPr txBox="1">
            <a:spLocks noGrp="1"/>
          </p:cNvSpPr>
          <p:nvPr>
            <p:ph type="body" idx="1"/>
          </p:nvPr>
        </p:nvSpPr>
        <p:spPr>
          <a:xfrm>
            <a:off x="838200" y="1825625"/>
            <a:ext cx="10515600" cy="4351338"/>
          </a:xfrm>
          <a:prstGeom prst="rect">
            <a:avLst/>
          </a:prstGeom>
          <a:solidFill>
            <a:schemeClr val="lt1">
              <a:alpha val="80784"/>
            </a:schemeClr>
          </a:solid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27"/>
        <p:cNvGrpSpPr/>
        <p:nvPr/>
      </p:nvGrpSpPr>
      <p:grpSpPr>
        <a:xfrm>
          <a:off x="0" y="0"/>
          <a:ext cx="0" cy="0"/>
          <a:chOff x="0" y="0"/>
          <a:chExt cx="0" cy="0"/>
        </a:xfrm>
      </p:grpSpPr>
      <p:sp>
        <p:nvSpPr>
          <p:cNvPr id="28" name="Google Shape;28;p8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31"/>
        <p:cNvGrpSpPr/>
        <p:nvPr/>
      </p:nvGrpSpPr>
      <p:grpSpPr>
        <a:xfrm>
          <a:off x="0" y="0"/>
          <a:ext cx="0" cy="0"/>
          <a:chOff x="0" y="0"/>
          <a:chExt cx="0" cy="0"/>
        </a:xfrm>
      </p:grpSpPr>
      <p:sp>
        <p:nvSpPr>
          <p:cNvPr id="32" name="Google Shape;32;p8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 name="Google Shape;33;p8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36"/>
        <p:cNvGrpSpPr/>
        <p:nvPr/>
      </p:nvGrpSpPr>
      <p:grpSpPr>
        <a:xfrm>
          <a:off x="0" y="0"/>
          <a:ext cx="0" cy="0"/>
          <a:chOff x="0" y="0"/>
          <a:chExt cx="0" cy="0"/>
        </a:xfrm>
      </p:grpSpPr>
      <p:sp>
        <p:nvSpPr>
          <p:cNvPr id="37" name="Google Shape;37;p8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 name="Google Shape;38;p8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8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8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42"/>
        <p:cNvGrpSpPr/>
        <p:nvPr/>
      </p:nvGrpSpPr>
      <p:grpSpPr>
        <a:xfrm>
          <a:off x="0" y="0"/>
          <a:ext cx="0" cy="0"/>
          <a:chOff x="0" y="0"/>
          <a:chExt cx="0" cy="0"/>
        </a:xfrm>
      </p:grpSpPr>
      <p:sp>
        <p:nvSpPr>
          <p:cNvPr id="43" name="Google Shape;43;p8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4" name="Google Shape;44;p8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8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8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49"/>
        <p:cNvGrpSpPr/>
        <p:nvPr/>
      </p:nvGrpSpPr>
      <p:grpSpPr>
        <a:xfrm>
          <a:off x="0" y="0"/>
          <a:ext cx="0" cy="0"/>
          <a:chOff x="0" y="0"/>
          <a:chExt cx="0" cy="0"/>
        </a:xfrm>
      </p:grpSpPr>
      <p:sp>
        <p:nvSpPr>
          <p:cNvPr id="50" name="Google Shape;50;p8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8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8"/>
        <p:cNvGrpSpPr/>
        <p:nvPr/>
      </p:nvGrpSpPr>
      <p:grpSpPr>
        <a:xfrm>
          <a:off x="0" y="0"/>
          <a:ext cx="0" cy="0"/>
          <a:chOff x="0" y="0"/>
          <a:chExt cx="0" cy="0"/>
        </a:xfrm>
      </p:grpSpPr>
      <p:sp>
        <p:nvSpPr>
          <p:cNvPr id="59" name="Google Shape;59;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8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5"/>
        <p:cNvGrpSpPr/>
        <p:nvPr/>
      </p:nvGrpSpPr>
      <p:grpSpPr>
        <a:xfrm>
          <a:off x="0" y="0"/>
          <a:ext cx="0" cy="0"/>
          <a:chOff x="0" y="0"/>
          <a:chExt cx="0" cy="0"/>
        </a:xfrm>
      </p:grpSpPr>
      <p:sp>
        <p:nvSpPr>
          <p:cNvPr id="66" name="Google Shape;66;p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88"/>
          <p:cNvSpPr>
            <a:spLocks noGrp="1"/>
          </p:cNvSpPr>
          <p:nvPr>
            <p:ph type="pic" idx="2"/>
          </p:nvPr>
        </p:nvSpPr>
        <p:spPr>
          <a:xfrm>
            <a:off x="5183188" y="987427"/>
            <a:ext cx="6172200" cy="4873625"/>
          </a:xfrm>
          <a:prstGeom prst="rect">
            <a:avLst/>
          </a:prstGeom>
          <a:noFill/>
          <a:ln>
            <a:noFill/>
          </a:ln>
        </p:spPr>
      </p:sp>
      <p:sp>
        <p:nvSpPr>
          <p:cNvPr id="68" name="Google Shape;68;p8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jp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7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notesSlide" Target="../notesSlides/notesSlide10.xml" /><Relationship Id="rId1" Type="http://schemas.openxmlformats.org/officeDocument/2006/relationships/slideLayout" Target="../slideLayouts/slideLayout3.xml" /><Relationship Id="rId5" Type="http://schemas.openxmlformats.org/officeDocument/2006/relationships/image" Target="../media/image13.jpg" /><Relationship Id="rId4" Type="http://schemas.openxmlformats.org/officeDocument/2006/relationships/image" Target="../media/image3.png" /></Relationships>
</file>

<file path=ppt/slides/_rels/slide1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1.xml" /><Relationship Id="rId1" Type="http://schemas.openxmlformats.org/officeDocument/2006/relationships/slideLayout" Target="../slideLayouts/slideLayout3.xml" /><Relationship Id="rId5" Type="http://schemas.openxmlformats.org/officeDocument/2006/relationships/image" Target="../media/image15.jpg" /><Relationship Id="rId4" Type="http://schemas.openxmlformats.org/officeDocument/2006/relationships/image" Target="../media/image14.jpg" /></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 /><Relationship Id="rId7" Type="http://schemas.openxmlformats.org/officeDocument/2006/relationships/image" Target="../media/image17.jpg" /><Relationship Id="rId2" Type="http://schemas.openxmlformats.org/officeDocument/2006/relationships/slideLayout" Target="../slideLayouts/slideLayout3.xml" /><Relationship Id="rId1" Type="http://schemas.openxmlformats.org/officeDocument/2006/relationships/vmlDrawing" Target="../drawings/vmlDrawing1.vml" /><Relationship Id="rId6" Type="http://schemas.openxmlformats.org/officeDocument/2006/relationships/image" Target="../media/image3.png" /><Relationship Id="rId5" Type="http://schemas.openxmlformats.org/officeDocument/2006/relationships/image" Target="../media/image16.png" /><Relationship Id="rId4" Type="http://schemas.openxmlformats.org/officeDocument/2006/relationships/oleObject" Target="../embeddings/oleObject1.bin" /></Relationships>
</file>

<file path=ppt/slides/_rels/slide1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3.xml" /><Relationship Id="rId1" Type="http://schemas.openxmlformats.org/officeDocument/2006/relationships/slideLayout" Target="../slideLayouts/slideLayout3.xml" /><Relationship Id="rId5" Type="http://schemas.openxmlformats.org/officeDocument/2006/relationships/image" Target="../media/image19.jpg" /><Relationship Id="rId4" Type="http://schemas.openxmlformats.org/officeDocument/2006/relationships/image" Target="../media/image18.jpg" /></Relationships>
</file>

<file path=ppt/slides/_rels/slide1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4.xml" /><Relationship Id="rId1" Type="http://schemas.openxmlformats.org/officeDocument/2006/relationships/slideLayout" Target="../slideLayouts/slideLayout3.xml" /><Relationship Id="rId6" Type="http://schemas.openxmlformats.org/officeDocument/2006/relationships/image" Target="../media/image21.jpg" /><Relationship Id="rId5" Type="http://schemas.openxmlformats.org/officeDocument/2006/relationships/image" Target="../media/image11.jpg" /><Relationship Id="rId4" Type="http://schemas.openxmlformats.org/officeDocument/2006/relationships/image" Target="../media/image20.png" /></Relationships>
</file>

<file path=ppt/slides/_rels/slide1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5.xml" /><Relationship Id="rId1" Type="http://schemas.openxmlformats.org/officeDocument/2006/relationships/slideLayout" Target="../slideLayouts/slideLayout3.xml" /><Relationship Id="rId5" Type="http://schemas.openxmlformats.org/officeDocument/2006/relationships/hyperlink" Target="mailto:sunil.nair@jmlzsnagothane.in" TargetMode="External" /><Relationship Id="rId4" Type="http://schemas.openxmlformats.org/officeDocument/2006/relationships/image" Target="../media/image22.jpg" /></Relationships>
</file>

<file path=ppt/slides/_rels/slide1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6.xml" /><Relationship Id="rId1" Type="http://schemas.openxmlformats.org/officeDocument/2006/relationships/slideLayout" Target="../slideLayouts/slideLayout3.xml" /><Relationship Id="rId5" Type="http://schemas.openxmlformats.org/officeDocument/2006/relationships/image" Target="../media/image24.jpg" /><Relationship Id="rId4" Type="http://schemas.openxmlformats.org/officeDocument/2006/relationships/image" Target="../media/image23.jpg" /></Relationships>
</file>

<file path=ppt/slides/_rels/slide17.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notesSlide" Target="../notesSlides/notesSlide17.xml" /><Relationship Id="rId1" Type="http://schemas.openxmlformats.org/officeDocument/2006/relationships/slideLayout" Target="../slideLayouts/slideLayout3.xml" /><Relationship Id="rId4" Type="http://schemas.openxmlformats.org/officeDocument/2006/relationships/image" Target="../media/image26.jpg" /></Relationships>
</file>

<file path=ppt/slides/_rels/slide18.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19.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20.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2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3.xml" /></Relationships>
</file>

<file path=ppt/slides/_rels/slide2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30.jpeg" /><Relationship Id="rId1" Type="http://schemas.openxmlformats.org/officeDocument/2006/relationships/slideLayout" Target="../slideLayouts/slideLayout3.xml" /></Relationships>
</file>

<file path=ppt/slides/_rels/slide2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31.png" /><Relationship Id="rId1" Type="http://schemas.openxmlformats.org/officeDocument/2006/relationships/slideLayout" Target="../slideLayouts/slideLayout3.xml" /></Relationships>
</file>

<file path=ppt/slides/_rels/slide26.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notesSlide" Target="../notesSlides/notesSlide18.xml" /><Relationship Id="rId1" Type="http://schemas.openxmlformats.org/officeDocument/2006/relationships/slideLayout" Target="../slideLayouts/slideLayout3.xml" /><Relationship Id="rId5" Type="http://schemas.openxmlformats.org/officeDocument/2006/relationships/image" Target="../media/image3.png" /><Relationship Id="rId4" Type="http://schemas.openxmlformats.org/officeDocument/2006/relationships/image" Target="../media/image33.png" /></Relationships>
</file>

<file path=ppt/slides/_rels/slide27.xml.rels><?xml version="1.0" encoding="UTF-8" standalone="yes"?>
<Relationships xmlns="http://schemas.openxmlformats.org/package/2006/relationships"><Relationship Id="rId3" Type="http://schemas.openxmlformats.org/officeDocument/2006/relationships/image" Target="../media/image34.jpg" /><Relationship Id="rId2" Type="http://schemas.openxmlformats.org/officeDocument/2006/relationships/notesSlide" Target="../notesSlides/notesSlide19.xml" /><Relationship Id="rId1" Type="http://schemas.openxmlformats.org/officeDocument/2006/relationships/slideLayout" Target="../slideLayouts/slideLayout3.xml" /><Relationship Id="rId4" Type="http://schemas.openxmlformats.org/officeDocument/2006/relationships/image" Target="../media/image3.png" /></Relationships>
</file>

<file path=ppt/slides/_rels/slide2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0.xml" /><Relationship Id="rId1" Type="http://schemas.openxmlformats.org/officeDocument/2006/relationships/slideLayout" Target="../slideLayouts/slideLayout3.xml" /></Relationships>
</file>

<file path=ppt/slides/_rels/slide2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1.xml"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xml" /><Relationship Id="rId1" Type="http://schemas.openxmlformats.org/officeDocument/2006/relationships/slideLayout" Target="../slideLayouts/slideLayout3.xml" /></Relationships>
</file>

<file path=ppt/slides/_rels/slide30.xml.rels><?xml version="1.0" encoding="UTF-8" standalone="yes"?>
<Relationships xmlns="http://schemas.openxmlformats.org/package/2006/relationships"><Relationship Id="rId3" Type="http://schemas.openxmlformats.org/officeDocument/2006/relationships/hyperlink" Target="about:blank" TargetMode="External" /><Relationship Id="rId2" Type="http://schemas.openxmlformats.org/officeDocument/2006/relationships/notesSlide" Target="../notesSlides/notesSlide22.xml" /><Relationship Id="rId1" Type="http://schemas.openxmlformats.org/officeDocument/2006/relationships/slideLayout" Target="../slideLayouts/slideLayout3.xml" /><Relationship Id="rId5" Type="http://schemas.openxmlformats.org/officeDocument/2006/relationships/image" Target="../media/image3.png" /><Relationship Id="rId4" Type="http://schemas.openxmlformats.org/officeDocument/2006/relationships/image" Target="../media/image35.jpg" /></Relationships>
</file>

<file path=ppt/slides/_rels/slide3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3.xml" /><Relationship Id="rId1" Type="http://schemas.openxmlformats.org/officeDocument/2006/relationships/slideLayout" Target="../slideLayouts/slideLayout3.xml" /></Relationships>
</file>

<file path=ppt/slides/_rels/slide3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4.xml" /><Relationship Id="rId1" Type="http://schemas.openxmlformats.org/officeDocument/2006/relationships/slideLayout" Target="../slideLayouts/slideLayout3.xml" /><Relationship Id="rId5" Type="http://schemas.openxmlformats.org/officeDocument/2006/relationships/image" Target="../media/image37.png" /><Relationship Id="rId4" Type="http://schemas.openxmlformats.org/officeDocument/2006/relationships/image" Target="../media/image36.jpg" /></Relationships>
</file>

<file path=ppt/slides/_rels/slide3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5.xml" /><Relationship Id="rId1" Type="http://schemas.openxmlformats.org/officeDocument/2006/relationships/slideLayout" Target="../slideLayouts/slideLayout3.xml" /><Relationship Id="rId4" Type="http://schemas.openxmlformats.org/officeDocument/2006/relationships/image" Target="../media/image38.jpg" /></Relationships>
</file>

<file path=ppt/slides/_rels/slide34.xml.rels><?xml version="1.0" encoding="UTF-8" standalone="yes"?>
<Relationships xmlns="http://schemas.openxmlformats.org/package/2006/relationships"><Relationship Id="rId3" Type="http://schemas.openxmlformats.org/officeDocument/2006/relationships/image" Target="../media/image39.jpg" /><Relationship Id="rId2" Type="http://schemas.openxmlformats.org/officeDocument/2006/relationships/notesSlide" Target="../notesSlides/notesSlide26.xml" /><Relationship Id="rId1" Type="http://schemas.openxmlformats.org/officeDocument/2006/relationships/slideLayout" Target="../slideLayouts/slideLayout3.xml" /><Relationship Id="rId5" Type="http://schemas.openxmlformats.org/officeDocument/2006/relationships/image" Target="../media/image3.png" /><Relationship Id="rId4" Type="http://schemas.openxmlformats.org/officeDocument/2006/relationships/image" Target="../media/image40.jpg" /></Relationships>
</file>

<file path=ppt/slides/_rels/slide35.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notesSlide" Target="../notesSlides/notesSlide27.xml" /><Relationship Id="rId1" Type="http://schemas.openxmlformats.org/officeDocument/2006/relationships/slideLayout" Target="../slideLayouts/slideLayout3.xml" /><Relationship Id="rId4" Type="http://schemas.openxmlformats.org/officeDocument/2006/relationships/image" Target="../media/image3.png" /></Relationships>
</file>

<file path=ppt/slides/_rels/slide3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8.xml" /><Relationship Id="rId1" Type="http://schemas.openxmlformats.org/officeDocument/2006/relationships/slideLayout" Target="../slideLayouts/slideLayout3.xml" /></Relationships>
</file>

<file path=ppt/slides/_rels/slide3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9.xml" /><Relationship Id="rId1" Type="http://schemas.openxmlformats.org/officeDocument/2006/relationships/slideLayout" Target="../slideLayouts/slideLayout3.xml" /></Relationships>
</file>

<file path=ppt/slides/_rels/slide38.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notesSlide" Target="../notesSlides/notesSlide30.xml" /><Relationship Id="rId1" Type="http://schemas.openxmlformats.org/officeDocument/2006/relationships/slideLayout" Target="../slideLayouts/slideLayout3.xml" /><Relationship Id="rId4" Type="http://schemas.openxmlformats.org/officeDocument/2006/relationships/image" Target="../media/image3.png" /></Relationships>
</file>

<file path=ppt/slides/_rels/slide3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1.xml" /><Relationship Id="rId1" Type="http://schemas.openxmlformats.org/officeDocument/2006/relationships/slideLayout" Target="../slideLayouts/slideLayout3.xml" /></Relationships>
</file>

<file path=ppt/slides/_rels/slide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4.xml" /><Relationship Id="rId1" Type="http://schemas.openxmlformats.org/officeDocument/2006/relationships/slideLayout" Target="../slideLayouts/slideLayout3.xml" /><Relationship Id="rId4" Type="http://schemas.openxmlformats.org/officeDocument/2006/relationships/image" Target="../media/image3.png" /></Relationships>
</file>

<file path=ppt/slides/_rels/slide40.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notesSlide" Target="../notesSlides/notesSlide32.xml" /><Relationship Id="rId1" Type="http://schemas.openxmlformats.org/officeDocument/2006/relationships/slideLayout" Target="../slideLayouts/slideLayout3.xml" /><Relationship Id="rId5" Type="http://schemas.openxmlformats.org/officeDocument/2006/relationships/image" Target="../media/image3.png" /><Relationship Id="rId4" Type="http://schemas.openxmlformats.org/officeDocument/2006/relationships/image" Target="../media/image44.png" /></Relationships>
</file>

<file path=ppt/slides/_rels/slide41.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notesSlide" Target="../notesSlides/notesSlide33.xml" /><Relationship Id="rId1" Type="http://schemas.openxmlformats.org/officeDocument/2006/relationships/slideLayout" Target="../slideLayouts/slideLayout3.xml" /><Relationship Id="rId4" Type="http://schemas.openxmlformats.org/officeDocument/2006/relationships/image" Target="../media/image3.png" /></Relationships>
</file>

<file path=ppt/slides/_rels/slide4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4.xml" /><Relationship Id="rId1" Type="http://schemas.openxmlformats.org/officeDocument/2006/relationships/slideLayout" Target="../slideLayouts/slideLayout3.xml" /></Relationships>
</file>

<file path=ppt/slides/_rels/slide43.xml.rels><?xml version="1.0" encoding="UTF-8" standalone="yes"?>
<Relationships xmlns="http://schemas.openxmlformats.org/package/2006/relationships"><Relationship Id="rId3" Type="http://schemas.openxmlformats.org/officeDocument/2006/relationships/image" Target="../media/image46.jpg" /><Relationship Id="rId2" Type="http://schemas.openxmlformats.org/officeDocument/2006/relationships/notesSlide" Target="../notesSlides/notesSlide35.xml" /><Relationship Id="rId1" Type="http://schemas.openxmlformats.org/officeDocument/2006/relationships/slideLayout" Target="../slideLayouts/slideLayout3.xml" /><Relationship Id="rId5" Type="http://schemas.openxmlformats.org/officeDocument/2006/relationships/image" Target="../media/image3.png" /><Relationship Id="rId4" Type="http://schemas.openxmlformats.org/officeDocument/2006/relationships/image" Target="../media/image47.png" /></Relationships>
</file>

<file path=ppt/slides/_rels/slide4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6.xml" /><Relationship Id="rId1" Type="http://schemas.openxmlformats.org/officeDocument/2006/relationships/slideLayout" Target="../slideLayouts/slideLayout3.xml" /></Relationships>
</file>

<file path=ppt/slides/_rels/slide4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7.xml" /><Relationship Id="rId1" Type="http://schemas.openxmlformats.org/officeDocument/2006/relationships/slideLayout" Target="../slideLayouts/slideLayout3.xml" /></Relationships>
</file>

<file path=ppt/slides/_rels/slide46.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notesSlide" Target="../notesSlides/notesSlide38.xml" /><Relationship Id="rId1" Type="http://schemas.openxmlformats.org/officeDocument/2006/relationships/slideLayout" Target="../slideLayouts/slideLayout3.xml" /><Relationship Id="rId4" Type="http://schemas.openxmlformats.org/officeDocument/2006/relationships/image" Target="../media/image3.png" /></Relationships>
</file>

<file path=ppt/slides/_rels/slide4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9.xml" /><Relationship Id="rId1" Type="http://schemas.openxmlformats.org/officeDocument/2006/relationships/slideLayout" Target="../slideLayouts/slideLayout3.xml" /></Relationships>
</file>

<file path=ppt/slides/_rels/slide48.xml.rels><?xml version="1.0" encoding="UTF-8" standalone="yes"?>
<Relationships xmlns="http://schemas.openxmlformats.org/package/2006/relationships"><Relationship Id="rId3" Type="http://schemas.openxmlformats.org/officeDocument/2006/relationships/image" Target="../media/image49.jpg" /><Relationship Id="rId2" Type="http://schemas.openxmlformats.org/officeDocument/2006/relationships/notesSlide" Target="../notesSlides/notesSlide40.xml" /><Relationship Id="rId1" Type="http://schemas.openxmlformats.org/officeDocument/2006/relationships/slideLayout" Target="../slideLayouts/slideLayout3.xml" /><Relationship Id="rId6" Type="http://schemas.openxmlformats.org/officeDocument/2006/relationships/image" Target="../media/image3.png" /><Relationship Id="rId5" Type="http://schemas.openxmlformats.org/officeDocument/2006/relationships/image" Target="../media/image51.png" /><Relationship Id="rId4" Type="http://schemas.openxmlformats.org/officeDocument/2006/relationships/image" Target="../media/image50.png" /></Relationships>
</file>

<file path=ppt/slides/_rels/slide4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1.xml" /><Relationship Id="rId1" Type="http://schemas.openxmlformats.org/officeDocument/2006/relationships/slideLayout" Target="../slideLayouts/slideLayout3.xml" /></Relationships>
</file>

<file path=ppt/slides/_rels/slide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xml" /><Relationship Id="rId1" Type="http://schemas.openxmlformats.org/officeDocument/2006/relationships/slideLayout" Target="../slideLayouts/slideLayout3.xml" /></Relationships>
</file>

<file path=ppt/slides/_rels/slide5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2.xml" /><Relationship Id="rId1" Type="http://schemas.openxmlformats.org/officeDocument/2006/relationships/slideLayout" Target="../slideLayouts/slideLayout3.xml" /><Relationship Id="rId4" Type="http://schemas.openxmlformats.org/officeDocument/2006/relationships/image" Target="../media/image52.png" /></Relationships>
</file>

<file path=ppt/slides/_rels/slide5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3.xml" /><Relationship Id="rId1" Type="http://schemas.openxmlformats.org/officeDocument/2006/relationships/slideLayout" Target="../slideLayouts/slideLayout3.xml" /></Relationships>
</file>

<file path=ppt/slides/_rels/slide52.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44.xml" /><Relationship Id="rId1" Type="http://schemas.openxmlformats.org/officeDocument/2006/relationships/slideLayout" Target="../slideLayouts/slideLayout3.xml" /><Relationship Id="rId4" Type="http://schemas.openxmlformats.org/officeDocument/2006/relationships/image" Target="../media/image3.png" /></Relationships>
</file>

<file path=ppt/slides/_rels/slide5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5.xml" /><Relationship Id="rId1" Type="http://schemas.openxmlformats.org/officeDocument/2006/relationships/slideLayout" Target="../slideLayouts/slideLayout3.xml" /></Relationships>
</file>

<file path=ppt/slides/_rels/slide5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6.xml" /><Relationship Id="rId1" Type="http://schemas.openxmlformats.org/officeDocument/2006/relationships/slideLayout" Target="../slideLayouts/slideLayout3.xml" /></Relationships>
</file>

<file path=ppt/slides/_rels/slide5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7.xml" /><Relationship Id="rId1" Type="http://schemas.openxmlformats.org/officeDocument/2006/relationships/slideLayout" Target="../slideLayouts/slideLayout3.xml" /></Relationships>
</file>

<file path=ppt/slides/_rels/slide5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8.xml" /><Relationship Id="rId1" Type="http://schemas.openxmlformats.org/officeDocument/2006/relationships/slideLayout" Target="../slideLayouts/slideLayout3.xml" /></Relationships>
</file>

<file path=ppt/slides/_rels/slide5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9.xml" /><Relationship Id="rId1" Type="http://schemas.openxmlformats.org/officeDocument/2006/relationships/slideLayout" Target="../slideLayouts/slideLayout3.xml" /></Relationships>
</file>

<file path=ppt/slides/_rels/slide5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0.xml" /><Relationship Id="rId1" Type="http://schemas.openxmlformats.org/officeDocument/2006/relationships/slideLayout" Target="../slideLayouts/slideLayout3.xml" /></Relationships>
</file>

<file path=ppt/slides/_rels/slide5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1.xml" /><Relationship Id="rId1" Type="http://schemas.openxmlformats.org/officeDocument/2006/relationships/slideLayout" Target="../slideLayouts/slideLayout3.xml" /></Relationships>
</file>

<file path=ppt/slides/_rels/slide6.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6.xml" /><Relationship Id="rId1" Type="http://schemas.openxmlformats.org/officeDocument/2006/relationships/slideLayout" Target="../slideLayouts/slideLayout3.xml" /><Relationship Id="rId6" Type="http://schemas.openxmlformats.org/officeDocument/2006/relationships/image" Target="../media/image3.png" /><Relationship Id="rId5" Type="http://schemas.openxmlformats.org/officeDocument/2006/relationships/image" Target="../media/image8.png" /><Relationship Id="rId4" Type="http://schemas.openxmlformats.org/officeDocument/2006/relationships/image" Target="../media/image7.jpg" /></Relationships>
</file>

<file path=ppt/slides/_rels/slide60.xml.rels><?xml version="1.0" encoding="UTF-8" standalone="yes"?>
<Relationships xmlns="http://schemas.openxmlformats.org/package/2006/relationships"><Relationship Id="rId3" Type="http://schemas.openxmlformats.org/officeDocument/2006/relationships/image" Target="../media/image54.png" /><Relationship Id="rId7" Type="http://schemas.openxmlformats.org/officeDocument/2006/relationships/image" Target="../media/image3.png" /><Relationship Id="rId2" Type="http://schemas.openxmlformats.org/officeDocument/2006/relationships/notesSlide" Target="../notesSlides/notesSlide52.xml" /><Relationship Id="rId1" Type="http://schemas.openxmlformats.org/officeDocument/2006/relationships/slideLayout" Target="../slideLayouts/slideLayout3.xml" /><Relationship Id="rId6" Type="http://schemas.openxmlformats.org/officeDocument/2006/relationships/image" Target="../media/image57.png" /><Relationship Id="rId5" Type="http://schemas.openxmlformats.org/officeDocument/2006/relationships/image" Target="../media/image56.png" /><Relationship Id="rId4" Type="http://schemas.openxmlformats.org/officeDocument/2006/relationships/image" Target="../media/image55.png" /></Relationships>
</file>

<file path=ppt/slides/_rels/slide61.xml.rels><?xml version="1.0" encoding="UTF-8" standalone="yes"?>
<Relationships xmlns="http://schemas.openxmlformats.org/package/2006/relationships"><Relationship Id="rId3" Type="http://schemas.openxmlformats.org/officeDocument/2006/relationships/image" Target="../media/image58.png" /><Relationship Id="rId7" Type="http://schemas.openxmlformats.org/officeDocument/2006/relationships/image" Target="../media/image3.png" /><Relationship Id="rId2" Type="http://schemas.openxmlformats.org/officeDocument/2006/relationships/notesSlide" Target="../notesSlides/notesSlide53.xml" /><Relationship Id="rId1" Type="http://schemas.openxmlformats.org/officeDocument/2006/relationships/slideLayout" Target="../slideLayouts/slideLayout3.xml" /><Relationship Id="rId6" Type="http://schemas.openxmlformats.org/officeDocument/2006/relationships/image" Target="../media/image61.png" /><Relationship Id="rId5" Type="http://schemas.openxmlformats.org/officeDocument/2006/relationships/image" Target="../media/image60.png" /><Relationship Id="rId4" Type="http://schemas.openxmlformats.org/officeDocument/2006/relationships/image" Target="../media/image59.png" /></Relationships>
</file>

<file path=ppt/slides/_rels/slide62.xml.rels><?xml version="1.0" encoding="UTF-8" standalone="yes"?>
<Relationships xmlns="http://schemas.openxmlformats.org/package/2006/relationships"><Relationship Id="rId3" Type="http://schemas.openxmlformats.org/officeDocument/2006/relationships/image" Target="../media/image62.png" /><Relationship Id="rId2" Type="http://schemas.openxmlformats.org/officeDocument/2006/relationships/notesSlide" Target="../notesSlides/notesSlide54.xml" /><Relationship Id="rId1" Type="http://schemas.openxmlformats.org/officeDocument/2006/relationships/slideLayout" Target="../slideLayouts/slideLayout3.xml" /><Relationship Id="rId4" Type="http://schemas.openxmlformats.org/officeDocument/2006/relationships/image" Target="../media/image3.png" /></Relationships>
</file>

<file path=ppt/slides/_rels/slide63.xml.rels><?xml version="1.0" encoding="UTF-8" standalone="yes"?>
<Relationships xmlns="http://schemas.openxmlformats.org/package/2006/relationships"><Relationship Id="rId3" Type="http://schemas.openxmlformats.org/officeDocument/2006/relationships/image" Target="../media/image63.png" /><Relationship Id="rId2" Type="http://schemas.openxmlformats.org/officeDocument/2006/relationships/notesSlide" Target="../notesSlides/notesSlide55.xml" /><Relationship Id="rId1" Type="http://schemas.openxmlformats.org/officeDocument/2006/relationships/slideLayout" Target="../slideLayouts/slideLayout3.xml" /><Relationship Id="rId4" Type="http://schemas.openxmlformats.org/officeDocument/2006/relationships/image" Target="../media/image3.png" /></Relationships>
</file>

<file path=ppt/slides/_rels/slide6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6.xml" /><Relationship Id="rId1" Type="http://schemas.openxmlformats.org/officeDocument/2006/relationships/slideLayout" Target="../slideLayouts/slideLayout3.xml" /><Relationship Id="rId4" Type="http://schemas.openxmlformats.org/officeDocument/2006/relationships/image" Target="../media/image64.png" /></Relationships>
</file>

<file path=ppt/slides/_rels/slide6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7.xml" /><Relationship Id="rId1" Type="http://schemas.openxmlformats.org/officeDocument/2006/relationships/slideLayout" Target="../slideLayouts/slideLayout3.xml" /></Relationships>
</file>

<file path=ppt/slides/_rels/slide6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8.xml" /><Relationship Id="rId1" Type="http://schemas.openxmlformats.org/officeDocument/2006/relationships/slideLayout" Target="../slideLayouts/slideLayout3.xml" /></Relationships>
</file>

<file path=ppt/slides/_rels/slide6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9.xml" /><Relationship Id="rId1" Type="http://schemas.openxmlformats.org/officeDocument/2006/relationships/slideLayout" Target="../slideLayouts/slideLayout3.xml" /></Relationships>
</file>

<file path=ppt/slides/_rels/slide68.xml.rels><?xml version="1.0" encoding="UTF-8" standalone="yes"?>
<Relationships xmlns="http://schemas.openxmlformats.org/package/2006/relationships"><Relationship Id="rId8" Type="http://schemas.openxmlformats.org/officeDocument/2006/relationships/image" Target="../media/image68.png" /><Relationship Id="rId3" Type="http://schemas.openxmlformats.org/officeDocument/2006/relationships/hyperlink" Target="http://www.jmlzsnagothane.edu.in/-" TargetMode="External" /><Relationship Id="rId7" Type="http://schemas.openxmlformats.org/officeDocument/2006/relationships/image" Target="../media/image67.png" /><Relationship Id="rId2" Type="http://schemas.openxmlformats.org/officeDocument/2006/relationships/notesSlide" Target="../notesSlides/notesSlide60.xml" /><Relationship Id="rId1" Type="http://schemas.openxmlformats.org/officeDocument/2006/relationships/slideLayout" Target="../slideLayouts/slideLayout3.xml" /><Relationship Id="rId6" Type="http://schemas.openxmlformats.org/officeDocument/2006/relationships/image" Target="../media/image66.png" /><Relationship Id="rId5" Type="http://schemas.openxmlformats.org/officeDocument/2006/relationships/image" Target="../media/image65.png" /><Relationship Id="rId10" Type="http://schemas.openxmlformats.org/officeDocument/2006/relationships/image" Target="../media/image3.png" /><Relationship Id="rId4" Type="http://schemas.openxmlformats.org/officeDocument/2006/relationships/hyperlink" Target="mailto:mlzsnagothane@gmail.com" TargetMode="External" /><Relationship Id="rId9" Type="http://schemas.openxmlformats.org/officeDocument/2006/relationships/image" Target="../media/image69.png" /></Relationships>
</file>

<file path=ppt/slides/_rels/slide6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1.xml" /><Relationship Id="rId1" Type="http://schemas.openxmlformats.org/officeDocument/2006/relationships/slideLayout" Target="../slideLayouts/slideLayout3.xml" /></Relationships>
</file>

<file path=ppt/slides/_rels/slide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7.xml" /><Relationship Id="rId1" Type="http://schemas.openxmlformats.org/officeDocument/2006/relationships/slideLayout" Target="../slideLayouts/slideLayout3.xml" /><Relationship Id="rId4" Type="http://schemas.openxmlformats.org/officeDocument/2006/relationships/image" Target="../media/image9.jpg" /></Relationships>
</file>

<file path=ppt/slides/_rels/slide7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2.xml" /><Relationship Id="rId1" Type="http://schemas.openxmlformats.org/officeDocument/2006/relationships/slideLayout" Target="../slideLayouts/slideLayout2.xml" /><Relationship Id="rId6" Type="http://schemas.openxmlformats.org/officeDocument/2006/relationships/image" Target="../media/image72.jpg" /><Relationship Id="rId5" Type="http://schemas.openxmlformats.org/officeDocument/2006/relationships/image" Target="../media/image71.jpg" /><Relationship Id="rId4" Type="http://schemas.openxmlformats.org/officeDocument/2006/relationships/image" Target="../media/image70.jpg" /></Relationships>
</file>

<file path=ppt/slides/_rels/slide7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3.xml" /><Relationship Id="rId1" Type="http://schemas.openxmlformats.org/officeDocument/2006/relationships/slideLayout" Target="../slideLayouts/slideLayout4.xml" /><Relationship Id="rId6" Type="http://schemas.openxmlformats.org/officeDocument/2006/relationships/image" Target="../media/image75.jpg" /><Relationship Id="rId5" Type="http://schemas.openxmlformats.org/officeDocument/2006/relationships/image" Target="../media/image74.jpg" /><Relationship Id="rId4" Type="http://schemas.openxmlformats.org/officeDocument/2006/relationships/image" Target="../media/image73.jpg" /></Relationships>
</file>

<file path=ppt/slides/_rels/slide7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4.xml" /><Relationship Id="rId1" Type="http://schemas.openxmlformats.org/officeDocument/2006/relationships/slideLayout" Target="../slideLayouts/slideLayout4.xml" /><Relationship Id="rId6" Type="http://schemas.openxmlformats.org/officeDocument/2006/relationships/image" Target="../media/image78.jpg" /><Relationship Id="rId5" Type="http://schemas.openxmlformats.org/officeDocument/2006/relationships/image" Target="../media/image77.jpg" /><Relationship Id="rId4" Type="http://schemas.openxmlformats.org/officeDocument/2006/relationships/image" Target="../media/image76.jpg" /></Relationships>
</file>

<file path=ppt/slides/_rels/slide7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5.xml" /><Relationship Id="rId1" Type="http://schemas.openxmlformats.org/officeDocument/2006/relationships/slideLayout" Target="../slideLayouts/slideLayout3.xml" /><Relationship Id="rId6" Type="http://schemas.openxmlformats.org/officeDocument/2006/relationships/image" Target="../media/image81.jpg" /><Relationship Id="rId5" Type="http://schemas.openxmlformats.org/officeDocument/2006/relationships/image" Target="../media/image80.jpg" /><Relationship Id="rId4" Type="http://schemas.openxmlformats.org/officeDocument/2006/relationships/image" Target="../media/image79.jpg" /></Relationships>
</file>

<file path=ppt/slides/_rels/slide7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6.xml" /><Relationship Id="rId1" Type="http://schemas.openxmlformats.org/officeDocument/2006/relationships/slideLayout" Target="../slideLayouts/slideLayout4.xml" /><Relationship Id="rId5" Type="http://schemas.openxmlformats.org/officeDocument/2006/relationships/image" Target="../media/image83.jpg" /><Relationship Id="rId4" Type="http://schemas.openxmlformats.org/officeDocument/2006/relationships/image" Target="../media/image82.jpg" /></Relationships>
</file>

<file path=ppt/slides/_rels/slide7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7.xml" /><Relationship Id="rId1" Type="http://schemas.openxmlformats.org/officeDocument/2006/relationships/slideLayout" Target="../slideLayouts/slideLayout4.xml" /><Relationship Id="rId6" Type="http://schemas.openxmlformats.org/officeDocument/2006/relationships/image" Target="../media/image86.jpg" /><Relationship Id="rId5" Type="http://schemas.openxmlformats.org/officeDocument/2006/relationships/image" Target="../media/image85.jpg" /><Relationship Id="rId4" Type="http://schemas.openxmlformats.org/officeDocument/2006/relationships/image" Target="../media/image84.jpg" /></Relationships>
</file>

<file path=ppt/slides/_rels/slide7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8.xml" /><Relationship Id="rId1" Type="http://schemas.openxmlformats.org/officeDocument/2006/relationships/slideLayout" Target="../slideLayouts/slideLayout3.xml" /><Relationship Id="rId5" Type="http://schemas.openxmlformats.org/officeDocument/2006/relationships/image" Target="../media/image88.jpg" /><Relationship Id="rId4" Type="http://schemas.openxmlformats.org/officeDocument/2006/relationships/image" Target="../media/image87.jpg" /></Relationships>
</file>

<file path=ppt/slides/_rels/slide7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69.xml" /><Relationship Id="rId1" Type="http://schemas.openxmlformats.org/officeDocument/2006/relationships/slideLayout" Target="../slideLayouts/slideLayout3.xml" /></Relationships>
</file>

<file path=ppt/slides/_rels/slide8.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8.xml" /><Relationship Id="rId1" Type="http://schemas.openxmlformats.org/officeDocument/2006/relationships/slideLayout" Target="../slideLayouts/slideLayout3.xml" /><Relationship Id="rId4" Type="http://schemas.openxmlformats.org/officeDocument/2006/relationships/image" Target="../media/image3.png" /></Relationships>
</file>

<file path=ppt/slides/_rels/slide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9.xml" /><Relationship Id="rId1" Type="http://schemas.openxmlformats.org/officeDocument/2006/relationships/slideLayout" Target="../slideLayouts/slideLayout3.xml" /><Relationship Id="rId4" Type="http://schemas.openxmlformats.org/officeDocument/2006/relationships/image" Target="../media/image1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89" name="Google Shape;89;p1"/>
          <p:cNvSpPr txBox="1">
            <a:spLocks noGrp="1"/>
          </p:cNvSpPr>
          <p:nvPr>
            <p:ph type="sldNum" idx="12"/>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800">
                <a:solidFill>
                  <a:schemeClr val="dk1"/>
                </a:solidFill>
                <a:latin typeface="Times New Roman"/>
                <a:ea typeface="Times New Roman"/>
                <a:cs typeface="Times New Roman"/>
                <a:sym typeface="Times New Roman"/>
              </a:rPr>
              <a:t>1</a:t>
            </a:fld>
            <a:endParaRPr sz="1800">
              <a:solidFill>
                <a:schemeClr val="dk1"/>
              </a:solidFill>
              <a:latin typeface="Times New Roman"/>
              <a:ea typeface="Times New Roman"/>
              <a:cs typeface="Times New Roman"/>
              <a:sym typeface="Times New Roman"/>
            </a:endParaRPr>
          </a:p>
        </p:txBody>
      </p:sp>
      <p:pic>
        <p:nvPicPr>
          <p:cNvPr id="90" name="Google Shape;90;p1" descr="DSC01141.jpg"/>
          <p:cNvPicPr preferRelativeResize="0"/>
          <p:nvPr/>
        </p:nvPicPr>
        <p:blipFill rotWithShape="1">
          <a:blip r:embed="rId3">
            <a:alphaModFix/>
          </a:blip>
          <a:srcRect t="8333" b="32084"/>
          <a:stretch/>
        </p:blipFill>
        <p:spPr>
          <a:xfrm>
            <a:off x="1449340" y="1780117"/>
            <a:ext cx="8426180" cy="3886200"/>
          </a:xfrm>
          <a:prstGeom prst="rect">
            <a:avLst/>
          </a:prstGeom>
          <a:noFill/>
          <a:ln>
            <a:noFill/>
          </a:ln>
        </p:spPr>
      </p:pic>
      <p:pic>
        <p:nvPicPr>
          <p:cNvPr id="91" name="Google Shape;91;p1" descr="Z:\SCHOOL LOGOS\New logo\Combine with New IDS Logo.png"/>
          <p:cNvPicPr preferRelativeResize="0"/>
          <p:nvPr/>
        </p:nvPicPr>
        <p:blipFill rotWithShape="1">
          <a:blip r:embed="rId4">
            <a:alphaModFix/>
          </a:blip>
          <a:srcRect/>
          <a:stretch/>
        </p:blipFill>
        <p:spPr>
          <a:xfrm>
            <a:off x="2894959" y="388758"/>
            <a:ext cx="5862949" cy="10413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5256688151_0_0"/>
          <p:cNvSpPr txBox="1">
            <a:spLocks noGrp="1"/>
          </p:cNvSpPr>
          <p:nvPr>
            <p:ph type="ftr" idx="11"/>
          </p:nvPr>
        </p:nvSpPr>
        <p:spPr>
          <a:xfrm>
            <a:off x="235526" y="6366412"/>
            <a:ext cx="4336500" cy="377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181" name="Google Shape;181;g25256688151_0_0"/>
          <p:cNvSpPr txBox="1"/>
          <p:nvPr/>
        </p:nvSpPr>
        <p:spPr>
          <a:xfrm>
            <a:off x="11357103" y="6380827"/>
            <a:ext cx="551100" cy="377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9</a:t>
            </a:r>
            <a:endParaRPr/>
          </a:p>
        </p:txBody>
      </p:sp>
      <p:sp>
        <p:nvSpPr>
          <p:cNvPr id="182" name="Google Shape;182;g25256688151_0_0"/>
          <p:cNvSpPr txBox="1"/>
          <p:nvPr/>
        </p:nvSpPr>
        <p:spPr>
          <a:xfrm>
            <a:off x="4211540" y="1492414"/>
            <a:ext cx="3874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Times New Roman"/>
              <a:buNone/>
            </a:pPr>
            <a:r>
              <a:rPr lang="en-US" sz="3600" b="1" i="0" u="none" strike="noStrike" cap="none">
                <a:solidFill>
                  <a:schemeClr val="dk1"/>
                </a:solidFill>
                <a:latin typeface="Times New Roman"/>
                <a:ea typeface="Times New Roman"/>
                <a:cs typeface="Times New Roman"/>
                <a:sym typeface="Times New Roman"/>
              </a:rPr>
              <a:t>CO-ORDINATOR           </a:t>
            </a:r>
            <a:endParaRPr sz="3600" b="1" i="0" u="none" strike="noStrike" cap="none">
              <a:solidFill>
                <a:schemeClr val="dk1"/>
              </a:solidFill>
              <a:latin typeface="Times New Roman"/>
              <a:ea typeface="Times New Roman"/>
              <a:cs typeface="Times New Roman"/>
              <a:sym typeface="Times New Roman"/>
            </a:endParaRPr>
          </a:p>
        </p:txBody>
      </p:sp>
      <p:sp>
        <p:nvSpPr>
          <p:cNvPr id="183" name="Google Shape;183;g25256688151_0_0"/>
          <p:cNvSpPr/>
          <p:nvPr/>
        </p:nvSpPr>
        <p:spPr>
          <a:xfrm>
            <a:off x="133900" y="5274650"/>
            <a:ext cx="48636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2400"/>
              <a:buFont typeface="Times New Roman"/>
              <a:buNone/>
            </a:pPr>
            <a:r>
              <a:rPr lang="en-US" sz="2400" b="1" i="0" u="none" strike="noStrike" cap="none">
                <a:solidFill>
                  <a:srgbClr val="000000"/>
                </a:solidFill>
                <a:latin typeface="Times New Roman"/>
                <a:ea typeface="Times New Roman"/>
                <a:cs typeface="Times New Roman"/>
                <a:sym typeface="Times New Roman"/>
              </a:rPr>
              <a:t>Ms. Amruta Shind</a:t>
            </a:r>
            <a:r>
              <a:rPr lang="en-US" sz="2400" b="1">
                <a:latin typeface="Times New Roman"/>
                <a:ea typeface="Times New Roman"/>
                <a:cs typeface="Times New Roman"/>
                <a:sym typeface="Times New Roman"/>
              </a:rPr>
              <a:t>e</a:t>
            </a:r>
            <a:r>
              <a:rPr lang="en-US" sz="2400" b="1" i="0" u="none" strike="noStrike" cap="none">
                <a:solidFill>
                  <a:srgbClr val="000000"/>
                </a:solidFill>
                <a:latin typeface="Times New Roman"/>
                <a:ea typeface="Times New Roman"/>
                <a:cs typeface="Times New Roman"/>
                <a:sym typeface="Times New Roman"/>
              </a:rPr>
              <a:t> </a:t>
            </a:r>
            <a:endParaRPr sz="2400" b="1" i="0" u="none" strike="noStrike" cap="none">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a:latin typeface="Times New Roman"/>
                <a:ea typeface="Times New Roman"/>
                <a:cs typeface="Times New Roman"/>
                <a:sym typeface="Times New Roman"/>
              </a:rPr>
              <a:t>amruta.shinde@jmlzsnagothane.in</a:t>
            </a:r>
            <a:endParaRPr sz="2400" b="1" i="0" u="none" strike="noStrike" cap="none">
              <a:solidFill>
                <a:srgbClr val="000000"/>
              </a:solidFill>
              <a:latin typeface="Times New Roman"/>
              <a:ea typeface="Times New Roman"/>
              <a:cs typeface="Times New Roman"/>
              <a:sym typeface="Times New Roman"/>
            </a:endParaRPr>
          </a:p>
        </p:txBody>
      </p:sp>
      <p:sp>
        <p:nvSpPr>
          <p:cNvPr id="184" name="Google Shape;184;g25256688151_0_0"/>
          <p:cNvSpPr txBox="1"/>
          <p:nvPr/>
        </p:nvSpPr>
        <p:spPr>
          <a:xfrm>
            <a:off x="633200" y="2066550"/>
            <a:ext cx="37602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Times New Roman"/>
              <a:buNone/>
            </a:pPr>
            <a:r>
              <a:rPr lang="en-US" sz="2800" b="1">
                <a:solidFill>
                  <a:schemeClr val="dk1"/>
                </a:solidFill>
                <a:latin typeface="Times New Roman"/>
                <a:ea typeface="Times New Roman"/>
                <a:cs typeface="Times New Roman"/>
                <a:sym typeface="Times New Roman"/>
              </a:rPr>
              <a:t>  P</a:t>
            </a:r>
            <a:r>
              <a:rPr lang="en-US" sz="2800" b="1" i="0" u="none" strike="noStrike" cap="none">
                <a:solidFill>
                  <a:schemeClr val="dk1"/>
                </a:solidFill>
                <a:latin typeface="Times New Roman"/>
                <a:ea typeface="Times New Roman"/>
                <a:cs typeface="Times New Roman"/>
                <a:sym typeface="Times New Roman"/>
              </a:rPr>
              <a:t>rimary </a:t>
            </a:r>
            <a:r>
              <a:rPr lang="en-US" sz="2800" b="1">
                <a:solidFill>
                  <a:schemeClr val="dk1"/>
                </a:solidFill>
                <a:latin typeface="Times New Roman"/>
                <a:ea typeface="Times New Roman"/>
                <a:cs typeface="Times New Roman"/>
                <a:sym typeface="Times New Roman"/>
              </a:rPr>
              <a:t>(Grade 1 -2)</a:t>
            </a:r>
            <a:r>
              <a:rPr lang="en-US" sz="2800" b="1" i="0" u="none" strike="noStrike" cap="none">
                <a:solidFill>
                  <a:schemeClr val="dk1"/>
                </a:solidFill>
                <a:latin typeface="Times New Roman"/>
                <a:ea typeface="Times New Roman"/>
                <a:cs typeface="Times New Roman"/>
                <a:sym typeface="Times New Roman"/>
              </a:rPr>
              <a:t>           </a:t>
            </a:r>
            <a:endParaRPr sz="2800" b="1" i="0" u="none" strike="noStrike" cap="none">
              <a:solidFill>
                <a:schemeClr val="dk1"/>
              </a:solidFill>
              <a:latin typeface="Times New Roman"/>
              <a:ea typeface="Times New Roman"/>
              <a:cs typeface="Times New Roman"/>
              <a:sym typeface="Times New Roman"/>
            </a:endParaRPr>
          </a:p>
        </p:txBody>
      </p:sp>
      <p:sp>
        <p:nvSpPr>
          <p:cNvPr id="185" name="Google Shape;185;g25256688151_0_0"/>
          <p:cNvSpPr txBox="1"/>
          <p:nvPr/>
        </p:nvSpPr>
        <p:spPr>
          <a:xfrm>
            <a:off x="6750850" y="2045625"/>
            <a:ext cx="36726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Primary (Grade 3 - 5)            </a:t>
            </a:r>
            <a:endParaRPr sz="2800" b="1" i="0" u="none" strike="noStrike" cap="none">
              <a:solidFill>
                <a:schemeClr val="dk1"/>
              </a:solidFill>
              <a:latin typeface="Times New Roman"/>
              <a:ea typeface="Times New Roman"/>
              <a:cs typeface="Times New Roman"/>
              <a:sym typeface="Times New Roman"/>
            </a:endParaRPr>
          </a:p>
        </p:txBody>
      </p:sp>
      <p:sp>
        <p:nvSpPr>
          <p:cNvPr id="186" name="Google Shape;186;g25256688151_0_0"/>
          <p:cNvSpPr/>
          <p:nvPr/>
        </p:nvSpPr>
        <p:spPr>
          <a:xfrm>
            <a:off x="5604467" y="5291202"/>
            <a:ext cx="56430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2400"/>
              <a:buFont typeface="Times New Roman"/>
              <a:buNone/>
            </a:pPr>
            <a:r>
              <a:rPr lang="en-US" sz="2400" b="1" i="0" u="none" strike="noStrike" cap="none">
                <a:solidFill>
                  <a:srgbClr val="000000"/>
                </a:solidFill>
                <a:latin typeface="Times New Roman"/>
                <a:ea typeface="Times New Roman"/>
                <a:cs typeface="Times New Roman"/>
                <a:sym typeface="Times New Roman"/>
              </a:rPr>
              <a:t>Ms. Rashmi Saxena</a:t>
            </a:r>
            <a:endParaRPr sz="2400" b="1" i="0" u="none" strike="noStrike" cap="none">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rashmi.saxena@jmlzsnagothane.in</a:t>
            </a:r>
            <a:endParaRPr sz="2400" b="1" i="0" u="none" strike="noStrike" cap="none">
              <a:solidFill>
                <a:srgbClr val="000000"/>
              </a:solidFill>
              <a:latin typeface="Times New Roman"/>
              <a:ea typeface="Times New Roman"/>
              <a:cs typeface="Times New Roman"/>
              <a:sym typeface="Times New Roman"/>
            </a:endParaRPr>
          </a:p>
        </p:txBody>
      </p:sp>
      <p:pic>
        <p:nvPicPr>
          <p:cNvPr id="187" name="Google Shape;187;g25256688151_0_0"/>
          <p:cNvPicPr preferRelativeResize="0"/>
          <p:nvPr/>
        </p:nvPicPr>
        <p:blipFill rotWithShape="1">
          <a:blip r:embed="rId3">
            <a:alphaModFix/>
          </a:blip>
          <a:srcRect l="11670" t="26155" r="8832"/>
          <a:stretch/>
        </p:blipFill>
        <p:spPr>
          <a:xfrm>
            <a:off x="7184572" y="2654477"/>
            <a:ext cx="2351314" cy="2551067"/>
          </a:xfrm>
          <a:prstGeom prst="rect">
            <a:avLst/>
          </a:prstGeom>
          <a:noFill/>
          <a:ln>
            <a:noFill/>
          </a:ln>
        </p:spPr>
      </p:pic>
      <p:pic>
        <p:nvPicPr>
          <p:cNvPr id="188" name="Google Shape;188;g25256688151_0_0" descr="Z:\SCHOOL LOGOS\New logo\Combine with New IDS Logo.png"/>
          <p:cNvPicPr preferRelativeResize="0"/>
          <p:nvPr/>
        </p:nvPicPr>
        <p:blipFill rotWithShape="1">
          <a:blip r:embed="rId4">
            <a:alphaModFix/>
          </a:blip>
          <a:srcRect/>
          <a:stretch/>
        </p:blipFill>
        <p:spPr>
          <a:xfrm>
            <a:off x="3060931" y="408269"/>
            <a:ext cx="5862948" cy="1041312"/>
          </a:xfrm>
          <a:prstGeom prst="rect">
            <a:avLst/>
          </a:prstGeom>
          <a:noFill/>
          <a:ln>
            <a:noFill/>
          </a:ln>
        </p:spPr>
      </p:pic>
      <p:pic>
        <p:nvPicPr>
          <p:cNvPr id="189" name="Google Shape;189;g25256688151_0_0"/>
          <p:cNvPicPr preferRelativeResize="0"/>
          <p:nvPr/>
        </p:nvPicPr>
        <p:blipFill>
          <a:blip r:embed="rId5">
            <a:alphaModFix/>
          </a:blip>
          <a:stretch>
            <a:fillRect/>
          </a:stretch>
        </p:blipFill>
        <p:spPr>
          <a:xfrm>
            <a:off x="1215125" y="2656662"/>
            <a:ext cx="2546744" cy="2551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195" name="Google Shape;195;p10"/>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10</a:t>
            </a:r>
            <a:endParaRPr sz="1800" b="0" i="0" u="none" strike="noStrike" cap="none">
              <a:solidFill>
                <a:schemeClr val="dk1"/>
              </a:solidFill>
              <a:latin typeface="Times New Roman"/>
              <a:ea typeface="Times New Roman"/>
              <a:cs typeface="Times New Roman"/>
              <a:sym typeface="Times New Roman"/>
            </a:endParaRPr>
          </a:p>
        </p:txBody>
      </p:sp>
      <p:sp>
        <p:nvSpPr>
          <p:cNvPr id="196" name="Google Shape;196;p10"/>
          <p:cNvSpPr txBox="1"/>
          <p:nvPr/>
        </p:nvSpPr>
        <p:spPr>
          <a:xfrm>
            <a:off x="3963070" y="1431651"/>
            <a:ext cx="387436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Times New Roman"/>
              <a:buNone/>
            </a:pPr>
            <a:r>
              <a:rPr lang="en-US" sz="3600" b="1" i="0" u="none" strike="noStrike" cap="none">
                <a:solidFill>
                  <a:schemeClr val="dk1"/>
                </a:solidFill>
                <a:latin typeface="Times New Roman"/>
                <a:ea typeface="Times New Roman"/>
                <a:cs typeface="Times New Roman"/>
                <a:sym typeface="Times New Roman"/>
              </a:rPr>
              <a:t>CO-ORDINATOR           </a:t>
            </a:r>
            <a:endParaRPr sz="3600" b="1" i="0" u="none" strike="noStrike" cap="none">
              <a:solidFill>
                <a:schemeClr val="dk1"/>
              </a:solidFill>
              <a:latin typeface="Times New Roman"/>
              <a:ea typeface="Times New Roman"/>
              <a:cs typeface="Times New Roman"/>
              <a:sym typeface="Times New Roman"/>
            </a:endParaRPr>
          </a:p>
        </p:txBody>
      </p:sp>
      <p:sp>
        <p:nvSpPr>
          <p:cNvPr id="197" name="Google Shape;197;p10"/>
          <p:cNvSpPr txBox="1"/>
          <p:nvPr/>
        </p:nvSpPr>
        <p:spPr>
          <a:xfrm>
            <a:off x="594225" y="2123525"/>
            <a:ext cx="39777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Secondary ( Grade 6 - 8)            </a:t>
            </a:r>
            <a:endParaRPr sz="2800" b="1" i="0" u="none" strike="noStrike" cap="none">
              <a:solidFill>
                <a:schemeClr val="dk1"/>
              </a:solidFill>
              <a:latin typeface="Times New Roman"/>
              <a:ea typeface="Times New Roman"/>
              <a:cs typeface="Times New Roman"/>
              <a:sym typeface="Times New Roman"/>
            </a:endParaRPr>
          </a:p>
        </p:txBody>
      </p:sp>
      <p:sp>
        <p:nvSpPr>
          <p:cNvPr id="198" name="Google Shape;198;p10"/>
          <p:cNvSpPr/>
          <p:nvPr/>
        </p:nvSpPr>
        <p:spPr>
          <a:xfrm>
            <a:off x="5084600" y="2153100"/>
            <a:ext cx="5643000" cy="588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latin typeface="Times New Roman"/>
                <a:ea typeface="Times New Roman"/>
                <a:cs typeface="Times New Roman"/>
                <a:sym typeface="Times New Roman"/>
              </a:rPr>
              <a:t>Sr. Secondary ( Grade 9 - 12)</a:t>
            </a:r>
            <a:endParaRPr sz="2800" b="1" i="0" u="none" strike="noStrike" cap="none">
              <a:solidFill>
                <a:srgbClr val="000000"/>
              </a:solidFill>
              <a:latin typeface="Times New Roman"/>
              <a:ea typeface="Times New Roman"/>
              <a:cs typeface="Times New Roman"/>
              <a:sym typeface="Times New Roman"/>
            </a:endParaRPr>
          </a:p>
        </p:txBody>
      </p:sp>
      <p:pic>
        <p:nvPicPr>
          <p:cNvPr id="199" name="Google Shape;199;p10" descr="Z:\SCHOOL LOGOS\New logo\Combine with New IDS Logo.png"/>
          <p:cNvPicPr preferRelativeResize="0"/>
          <p:nvPr/>
        </p:nvPicPr>
        <p:blipFill rotWithShape="1">
          <a:blip r:embed="rId3">
            <a:alphaModFix/>
          </a:blip>
          <a:srcRect/>
          <a:stretch/>
        </p:blipFill>
        <p:spPr>
          <a:xfrm>
            <a:off x="3126245" y="315195"/>
            <a:ext cx="5862949" cy="1041312"/>
          </a:xfrm>
          <a:prstGeom prst="rect">
            <a:avLst/>
          </a:prstGeom>
          <a:noFill/>
          <a:ln>
            <a:noFill/>
          </a:ln>
        </p:spPr>
      </p:pic>
      <p:pic>
        <p:nvPicPr>
          <p:cNvPr id="200" name="Google Shape;200;p10"/>
          <p:cNvPicPr preferRelativeResize="0"/>
          <p:nvPr/>
        </p:nvPicPr>
        <p:blipFill>
          <a:blip r:embed="rId4">
            <a:alphaModFix/>
          </a:blip>
          <a:stretch>
            <a:fillRect/>
          </a:stretch>
        </p:blipFill>
        <p:spPr>
          <a:xfrm>
            <a:off x="1574650" y="2727638"/>
            <a:ext cx="2158425" cy="2750075"/>
          </a:xfrm>
          <a:prstGeom prst="rect">
            <a:avLst/>
          </a:prstGeom>
          <a:noFill/>
          <a:ln>
            <a:noFill/>
          </a:ln>
        </p:spPr>
      </p:pic>
      <p:pic>
        <p:nvPicPr>
          <p:cNvPr id="201" name="Google Shape;201;p10"/>
          <p:cNvPicPr preferRelativeResize="0"/>
          <p:nvPr/>
        </p:nvPicPr>
        <p:blipFill>
          <a:blip r:embed="rId5">
            <a:alphaModFix/>
          </a:blip>
          <a:stretch>
            <a:fillRect/>
          </a:stretch>
        </p:blipFill>
        <p:spPr>
          <a:xfrm>
            <a:off x="7044999" y="2666763"/>
            <a:ext cx="2226701" cy="2871800"/>
          </a:xfrm>
          <a:prstGeom prst="rect">
            <a:avLst/>
          </a:prstGeom>
          <a:noFill/>
          <a:ln>
            <a:noFill/>
          </a:ln>
        </p:spPr>
      </p:pic>
      <p:sp>
        <p:nvSpPr>
          <p:cNvPr id="202" name="Google Shape;202;p10"/>
          <p:cNvSpPr txBox="1"/>
          <p:nvPr/>
        </p:nvSpPr>
        <p:spPr>
          <a:xfrm>
            <a:off x="64875" y="5435200"/>
            <a:ext cx="50364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b="1">
                <a:latin typeface="Times New Roman"/>
                <a:ea typeface="Times New Roman"/>
                <a:cs typeface="Times New Roman"/>
                <a:sym typeface="Times New Roman"/>
              </a:rPr>
              <a:t>Ms. </a:t>
            </a:r>
            <a:r>
              <a:rPr lang="en-US" sz="2300" b="1">
                <a:solidFill>
                  <a:srgbClr val="222222"/>
                </a:solidFill>
                <a:highlight>
                  <a:srgbClr val="FFFFFF"/>
                </a:highlight>
                <a:latin typeface="Times New Roman"/>
                <a:ea typeface="Times New Roman"/>
                <a:cs typeface="Times New Roman"/>
                <a:sym typeface="Times New Roman"/>
              </a:rPr>
              <a:t>Radha Mishra</a:t>
            </a:r>
            <a:endParaRPr sz="2300" b="1">
              <a:solidFill>
                <a:srgbClr val="222222"/>
              </a:solidFill>
              <a:highlight>
                <a:srgbClr val="FFFFFF"/>
              </a:highlight>
              <a:latin typeface="Times New Roman"/>
              <a:ea typeface="Times New Roman"/>
              <a:cs typeface="Times New Roman"/>
              <a:sym typeface="Times New Roman"/>
            </a:endParaRPr>
          </a:p>
          <a:p>
            <a:pPr marL="0" lvl="0" indent="0" algn="ctr" rtl="0">
              <a:spcBef>
                <a:spcPts val="0"/>
              </a:spcBef>
              <a:spcAft>
                <a:spcPts val="0"/>
              </a:spcAft>
              <a:buNone/>
            </a:pPr>
            <a:r>
              <a:rPr lang="en-US" sz="2300" b="1">
                <a:solidFill>
                  <a:srgbClr val="222222"/>
                </a:solidFill>
                <a:highlight>
                  <a:srgbClr val="FFFFFF"/>
                </a:highlight>
                <a:latin typeface="Times New Roman"/>
                <a:ea typeface="Times New Roman"/>
                <a:cs typeface="Times New Roman"/>
                <a:sym typeface="Times New Roman"/>
              </a:rPr>
              <a:t>radha.mishra@jmlzsnagothane.in</a:t>
            </a:r>
            <a:endParaRPr sz="2300" b="1">
              <a:solidFill>
                <a:srgbClr val="222222"/>
              </a:solidFill>
              <a:highlight>
                <a:srgbClr val="FFFFFF"/>
              </a:highlight>
              <a:latin typeface="Times New Roman"/>
              <a:ea typeface="Times New Roman"/>
              <a:cs typeface="Times New Roman"/>
              <a:sym typeface="Times New Roman"/>
            </a:endParaRPr>
          </a:p>
        </p:txBody>
      </p:sp>
      <p:sp>
        <p:nvSpPr>
          <p:cNvPr id="203" name="Google Shape;203;p10"/>
          <p:cNvSpPr txBox="1"/>
          <p:nvPr/>
        </p:nvSpPr>
        <p:spPr>
          <a:xfrm>
            <a:off x="6458600" y="6127400"/>
            <a:ext cx="56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04" name="Google Shape;204;p10"/>
          <p:cNvSpPr txBox="1"/>
          <p:nvPr/>
        </p:nvSpPr>
        <p:spPr>
          <a:xfrm>
            <a:off x="5473125" y="5494200"/>
            <a:ext cx="55284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latin typeface="Times New Roman"/>
                <a:ea typeface="Times New Roman"/>
                <a:cs typeface="Times New Roman"/>
                <a:sym typeface="Times New Roman"/>
              </a:rPr>
              <a:t>Ms. Manisha Dubey</a:t>
            </a:r>
            <a:endParaRPr sz="2400" b="1">
              <a:latin typeface="Times New Roman"/>
              <a:ea typeface="Times New Roman"/>
              <a:cs typeface="Times New Roman"/>
              <a:sym typeface="Times New Roman"/>
            </a:endParaRPr>
          </a:p>
          <a:p>
            <a:pPr marL="0" lvl="0" indent="0" algn="ctr" rtl="0">
              <a:spcBef>
                <a:spcPts val="0"/>
              </a:spcBef>
              <a:spcAft>
                <a:spcPts val="0"/>
              </a:spcAft>
              <a:buNone/>
            </a:pPr>
            <a:r>
              <a:rPr lang="en-US" sz="2400" b="1">
                <a:latin typeface="Times New Roman"/>
                <a:ea typeface="Times New Roman"/>
                <a:cs typeface="Times New Roman"/>
                <a:sym typeface="Times New Roman"/>
              </a:rPr>
              <a:t>manisha.dubey@jmlzsnagothane.in</a:t>
            </a:r>
            <a:endParaRPr sz="2400" b="1">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210" name="Google Shape;210;p11"/>
          <p:cNvSpPr txBox="1">
            <a:spLocks noGrp="1"/>
          </p:cNvSpPr>
          <p:nvPr>
            <p:ph type="sldNum" idx="12"/>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11</a:t>
            </a:r>
            <a:endParaRPr sz="1800">
              <a:solidFill>
                <a:schemeClr val="dk1"/>
              </a:solidFill>
              <a:latin typeface="Times New Roman"/>
              <a:ea typeface="Times New Roman"/>
              <a:cs typeface="Times New Roman"/>
              <a:sym typeface="Times New Roman"/>
            </a:endParaRPr>
          </a:p>
        </p:txBody>
      </p:sp>
      <p:sp>
        <p:nvSpPr>
          <p:cNvPr id="211" name="Google Shape;211;p11"/>
          <p:cNvSpPr txBox="1"/>
          <p:nvPr/>
        </p:nvSpPr>
        <p:spPr>
          <a:xfrm>
            <a:off x="7035466" y="3826671"/>
            <a:ext cx="3291900" cy="7956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800" b="1" i="0" u="none" strike="noStrike" cap="none">
                <a:solidFill>
                  <a:schemeClr val="dk1"/>
                </a:solidFill>
                <a:latin typeface="Times New Roman"/>
                <a:ea typeface="Times New Roman"/>
                <a:cs typeface="Times New Roman"/>
                <a:sym typeface="Times New Roman"/>
              </a:rPr>
              <a:t> NURSERY</a:t>
            </a:r>
            <a:endParaRPr sz="4800" b="0" i="0" u="none" strike="noStrike" cap="none">
              <a:solidFill>
                <a:schemeClr val="dk1"/>
              </a:solidFill>
              <a:latin typeface="Bookman Old Style"/>
              <a:ea typeface="Bookman Old Style"/>
              <a:cs typeface="Bookman Old Style"/>
              <a:sym typeface="Bookman Old Style"/>
            </a:endParaRPr>
          </a:p>
        </p:txBody>
      </p:sp>
      <p:sp>
        <p:nvSpPr>
          <p:cNvPr id="212" name="Google Shape;212;p11"/>
          <p:cNvSpPr txBox="1"/>
          <p:nvPr/>
        </p:nvSpPr>
        <p:spPr>
          <a:xfrm>
            <a:off x="4260337" y="2250290"/>
            <a:ext cx="2495700" cy="12915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1600" b="1" i="0" u="none" strike="noStrike" cap="none">
                <a:solidFill>
                  <a:srgbClr val="FF0066"/>
                </a:solidFill>
                <a:latin typeface="Times New Roman"/>
                <a:ea typeface="Times New Roman"/>
                <a:cs typeface="Times New Roman"/>
                <a:sym typeface="Times New Roman"/>
              </a:rPr>
              <a:t>MS. POONAM JAWAKE</a:t>
            </a:r>
            <a:endParaRPr/>
          </a:p>
          <a:p>
            <a:pPr marL="0" marR="0" lvl="0" indent="0" algn="ctr" rtl="0">
              <a:spcBef>
                <a:spcPts val="0"/>
              </a:spcBef>
              <a:spcAft>
                <a:spcPts val="0"/>
              </a:spcAft>
              <a:buClr>
                <a:srgbClr val="0070C0"/>
              </a:buClr>
              <a:buSzPts val="3600"/>
              <a:buFont typeface="Times New Roman"/>
              <a:buNone/>
            </a:pPr>
            <a:r>
              <a:rPr lang="en-US" sz="1600" b="1" i="0" u="sng" strike="noStrike" cap="none">
                <a:solidFill>
                  <a:srgbClr val="FF0066"/>
                </a:solidFill>
                <a:latin typeface="Times New Roman"/>
                <a:ea typeface="Times New Roman"/>
                <a:cs typeface="Times New Roman"/>
                <a:sym typeface="Times New Roman"/>
              </a:rPr>
              <a:t>NURSERY –</a:t>
            </a:r>
            <a:r>
              <a:rPr lang="en-US" sz="1600" b="1" u="sng">
                <a:solidFill>
                  <a:srgbClr val="FF0066"/>
                </a:solidFill>
                <a:latin typeface="Times New Roman"/>
                <a:ea typeface="Times New Roman"/>
                <a:cs typeface="Times New Roman"/>
                <a:sym typeface="Times New Roman"/>
              </a:rPr>
              <a:t> B</a:t>
            </a:r>
            <a:endParaRPr/>
          </a:p>
          <a:p>
            <a:pPr marL="0" marR="0" lvl="0" indent="0" algn="ctr" rtl="0">
              <a:spcBef>
                <a:spcPts val="0"/>
              </a:spcBef>
              <a:spcAft>
                <a:spcPts val="0"/>
              </a:spcAft>
              <a:buClr>
                <a:srgbClr val="0070C0"/>
              </a:buClr>
              <a:buSzPts val="3600"/>
              <a:buFont typeface="Times New Roman"/>
              <a:buNone/>
            </a:pPr>
            <a:r>
              <a:rPr lang="en-US" sz="1600" b="1" i="0" u="none" strike="noStrike" cap="none">
                <a:solidFill>
                  <a:srgbClr val="FF0066"/>
                </a:solidFill>
                <a:latin typeface="Times New Roman"/>
                <a:ea typeface="Times New Roman"/>
                <a:cs typeface="Times New Roman"/>
                <a:sym typeface="Times New Roman"/>
              </a:rPr>
              <a:t>T.Y.B.COM</a:t>
            </a:r>
            <a:endParaRPr/>
          </a:p>
          <a:p>
            <a:pPr marL="0" marR="0" lvl="0" indent="0" algn="ctr" rtl="0">
              <a:spcBef>
                <a:spcPts val="0"/>
              </a:spcBef>
              <a:spcAft>
                <a:spcPts val="0"/>
              </a:spcAft>
              <a:buClr>
                <a:srgbClr val="0070C0"/>
              </a:buClr>
              <a:buSzPts val="3600"/>
              <a:buFont typeface="Times New Roman"/>
              <a:buNone/>
            </a:pPr>
            <a:r>
              <a:rPr lang="en-US" sz="1600" b="1" i="0" u="none" strike="noStrike" cap="none">
                <a:solidFill>
                  <a:srgbClr val="FF0066"/>
                </a:solidFill>
                <a:latin typeface="Times New Roman"/>
                <a:ea typeface="Times New Roman"/>
                <a:cs typeface="Times New Roman"/>
                <a:sym typeface="Times New Roman"/>
              </a:rPr>
              <a:t>DIPLOMA IN PHONICS</a:t>
            </a:r>
            <a:endParaRPr sz="1600" b="1" i="0" u="none" strike="noStrike" cap="none">
              <a:solidFill>
                <a:srgbClr val="FF0066"/>
              </a:solidFill>
              <a:latin typeface="Times New Roman"/>
              <a:ea typeface="Times New Roman"/>
              <a:cs typeface="Times New Roman"/>
              <a:sym typeface="Times New Roman"/>
            </a:endParaRPr>
          </a:p>
          <a:p>
            <a:pPr marL="0" lvl="0" indent="0" algn="ctr" rtl="0">
              <a:spcBef>
                <a:spcPts val="0"/>
              </a:spcBef>
              <a:spcAft>
                <a:spcPts val="0"/>
              </a:spcAft>
              <a:buClr>
                <a:srgbClr val="0070C0"/>
              </a:buClr>
              <a:buSzPts val="3600"/>
              <a:buFont typeface="Times New Roman"/>
              <a:buNone/>
            </a:pPr>
            <a:r>
              <a:rPr lang="en-US" sz="1600" b="1">
                <a:solidFill>
                  <a:srgbClr val="FF0066"/>
                </a:solidFill>
                <a:latin typeface="Times New Roman"/>
                <a:ea typeface="Times New Roman"/>
                <a:cs typeface="Times New Roman"/>
                <a:sym typeface="Times New Roman"/>
              </a:rPr>
              <a:t>PURSUING E.C.CED</a:t>
            </a:r>
            <a:endParaRPr sz="1600" b="1">
              <a:solidFill>
                <a:srgbClr val="FF0066"/>
              </a:solidFill>
              <a:latin typeface="Times New Roman"/>
              <a:ea typeface="Times New Roman"/>
              <a:cs typeface="Times New Roman"/>
              <a:sym typeface="Times New Roman"/>
            </a:endParaRPr>
          </a:p>
        </p:txBody>
      </p:sp>
      <p:sp>
        <p:nvSpPr>
          <p:cNvPr id="213" name="Google Shape;213;p11"/>
          <p:cNvSpPr txBox="1"/>
          <p:nvPr/>
        </p:nvSpPr>
        <p:spPr>
          <a:xfrm>
            <a:off x="2577998" y="1489145"/>
            <a:ext cx="7064766" cy="60289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3600" b="1" i="0" u="sng" strike="noStrike" cap="none">
                <a:solidFill>
                  <a:srgbClr val="FF0000"/>
                </a:solidFill>
                <a:latin typeface="Times New Roman"/>
                <a:ea typeface="Times New Roman"/>
                <a:cs typeface="Times New Roman"/>
                <a:sym typeface="Times New Roman"/>
              </a:rPr>
              <a:t> </a:t>
            </a:r>
            <a:r>
              <a:rPr lang="en-US" sz="3200" b="1" i="0" u="sng" strike="noStrike" cap="none">
                <a:solidFill>
                  <a:srgbClr val="FF0000"/>
                </a:solidFill>
                <a:latin typeface="Times New Roman"/>
                <a:ea typeface="Times New Roman"/>
                <a:cs typeface="Times New Roman"/>
                <a:sym typeface="Times New Roman"/>
              </a:rPr>
              <a:t>PRE PRIMARY STAFF</a:t>
            </a:r>
            <a:endParaRPr sz="3600" b="0" i="0" u="sng" strike="noStrike" cap="none">
              <a:solidFill>
                <a:srgbClr val="FF0000"/>
              </a:solidFill>
              <a:latin typeface="Bookman Old Style"/>
              <a:ea typeface="Bookman Old Style"/>
              <a:cs typeface="Bookman Old Style"/>
              <a:sym typeface="Bookman Old Style"/>
            </a:endParaRPr>
          </a:p>
        </p:txBody>
      </p:sp>
      <p:sp>
        <p:nvSpPr>
          <p:cNvPr id="214" name="Google Shape;214;p11"/>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215" name="Google Shape;215;p11"/>
          <p:cNvGraphicFramePr/>
          <p:nvPr/>
        </p:nvGraphicFramePr>
        <p:xfrm>
          <a:off x="4360324" y="3610000"/>
          <a:ext cx="2295725" cy="2609949"/>
        </p:xfrm>
        <a:graphic>
          <a:graphicData uri="http://schemas.openxmlformats.org/presentationml/2006/ole">
            <mc:AlternateContent xmlns:mc="http://schemas.openxmlformats.org/markup-compatibility/2006">
              <mc:Choice xmlns:v="urn:schemas-microsoft-com:vml" Requires="v">
                <p:oleObj spid="_x0000_s1025" r:id="rId4" imgW="2295725" imgH="2609949" progId="AcroExch.Document.11">
                  <p:embed/>
                </p:oleObj>
              </mc:Choice>
              <mc:Fallback>
                <p:oleObj r:id="rId4" imgW="2295725" imgH="2609949" progId="AcroExch.Document.11">
                  <p:embed/>
                  <p:pic>
                    <p:nvPicPr>
                      <p:cNvPr id="215" name="Google Shape;215;p11"/>
                      <p:cNvPicPr preferRelativeResize="0"/>
                      <p:nvPr/>
                    </p:nvPicPr>
                    <p:blipFill rotWithShape="1">
                      <a:blip r:embed="rId5">
                        <a:alphaModFix/>
                      </a:blip>
                      <a:srcRect l="18443" t="29597" r="25888" b="19853"/>
                      <a:stretch/>
                    </p:blipFill>
                    <p:spPr>
                      <a:xfrm>
                        <a:off x="4360324" y="3610000"/>
                        <a:ext cx="2295725" cy="2609949"/>
                      </a:xfrm>
                      <a:prstGeom prst="rect">
                        <a:avLst/>
                      </a:prstGeom>
                      <a:noFill/>
                      <a:ln w="38100" cap="flat" cmpd="sng">
                        <a:solidFill>
                          <a:schemeClr val="dk1"/>
                        </a:solidFill>
                        <a:prstDash val="solid"/>
                        <a:round/>
                        <a:headEnd type="none" w="sm" len="sm"/>
                        <a:tailEnd type="none" w="sm" len="sm"/>
                      </a:ln>
                    </p:spPr>
                  </p:pic>
                </p:oleObj>
              </mc:Fallback>
            </mc:AlternateContent>
          </a:graphicData>
        </a:graphic>
      </p:graphicFrame>
      <p:pic>
        <p:nvPicPr>
          <p:cNvPr id="216" name="Google Shape;216;p11" descr="Z:\SCHOOL LOGOS\New logo\Combine with New IDS Logo.png"/>
          <p:cNvPicPr preferRelativeResize="0"/>
          <p:nvPr/>
        </p:nvPicPr>
        <p:blipFill rotWithShape="1">
          <a:blip r:embed="rId6">
            <a:alphaModFix/>
          </a:blip>
          <a:srcRect/>
          <a:stretch/>
        </p:blipFill>
        <p:spPr>
          <a:xfrm>
            <a:off x="3178906" y="341684"/>
            <a:ext cx="5862949" cy="1041312"/>
          </a:xfrm>
          <a:prstGeom prst="rect">
            <a:avLst/>
          </a:prstGeom>
          <a:noFill/>
          <a:ln>
            <a:noFill/>
          </a:ln>
        </p:spPr>
      </p:pic>
      <p:pic>
        <p:nvPicPr>
          <p:cNvPr id="217" name="Google Shape;217;p11"/>
          <p:cNvPicPr preferRelativeResize="0"/>
          <p:nvPr/>
        </p:nvPicPr>
        <p:blipFill rotWithShape="1">
          <a:blip r:embed="rId7">
            <a:alphaModFix/>
          </a:blip>
          <a:srcRect b="2515"/>
          <a:stretch/>
        </p:blipFill>
        <p:spPr>
          <a:xfrm>
            <a:off x="912225" y="3541800"/>
            <a:ext cx="2205050" cy="2609950"/>
          </a:xfrm>
          <a:prstGeom prst="rect">
            <a:avLst/>
          </a:prstGeom>
          <a:noFill/>
          <a:ln>
            <a:noFill/>
          </a:ln>
        </p:spPr>
      </p:pic>
      <p:sp>
        <p:nvSpPr>
          <p:cNvPr id="218" name="Google Shape;218;p11"/>
          <p:cNvSpPr txBox="1"/>
          <p:nvPr/>
        </p:nvSpPr>
        <p:spPr>
          <a:xfrm>
            <a:off x="755973" y="2250300"/>
            <a:ext cx="2916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66"/>
                </a:solidFill>
                <a:latin typeface="Times New Roman"/>
                <a:ea typeface="Times New Roman"/>
                <a:cs typeface="Times New Roman"/>
                <a:sym typeface="Times New Roman"/>
              </a:rPr>
              <a:t>MS. KAVYA MAMDYAL</a:t>
            </a:r>
            <a:endParaRPr sz="1600" b="1">
              <a:solidFill>
                <a:srgbClr val="FF0066"/>
              </a:solidFill>
              <a:latin typeface="Times New Roman"/>
              <a:ea typeface="Times New Roman"/>
              <a:cs typeface="Times New Roman"/>
              <a:sym typeface="Times New Roman"/>
            </a:endParaRPr>
          </a:p>
          <a:p>
            <a:pPr marL="0" lvl="0" indent="0" algn="ctr" rtl="0">
              <a:spcBef>
                <a:spcPts val="0"/>
              </a:spcBef>
              <a:spcAft>
                <a:spcPts val="0"/>
              </a:spcAft>
              <a:buNone/>
            </a:pPr>
            <a:r>
              <a:rPr lang="en-US" sz="1600" b="1" u="sng">
                <a:solidFill>
                  <a:srgbClr val="FF0066"/>
                </a:solidFill>
                <a:latin typeface="Times New Roman"/>
                <a:ea typeface="Times New Roman"/>
                <a:cs typeface="Times New Roman"/>
                <a:sym typeface="Times New Roman"/>
              </a:rPr>
              <a:t>NURSERY - A</a:t>
            </a:r>
            <a:endParaRPr sz="1600" b="1" u="sng">
              <a:solidFill>
                <a:srgbClr val="FF0066"/>
              </a:solidFill>
              <a:latin typeface="Times New Roman"/>
              <a:ea typeface="Times New Roman"/>
              <a:cs typeface="Times New Roman"/>
              <a:sym typeface="Times New Roman"/>
            </a:endParaRPr>
          </a:p>
          <a:p>
            <a:pPr marL="0" lvl="0" indent="0" algn="ctr" rtl="0">
              <a:spcBef>
                <a:spcPts val="0"/>
              </a:spcBef>
              <a:spcAft>
                <a:spcPts val="0"/>
              </a:spcAft>
              <a:buNone/>
            </a:pPr>
            <a:r>
              <a:rPr lang="en-US" sz="1600" b="1">
                <a:solidFill>
                  <a:srgbClr val="FF0066"/>
                </a:solidFill>
                <a:latin typeface="Times New Roman"/>
                <a:ea typeface="Times New Roman"/>
                <a:cs typeface="Times New Roman"/>
                <a:sym typeface="Times New Roman"/>
              </a:rPr>
              <a:t>B.A, M.S.W, B. ED</a:t>
            </a:r>
            <a:endParaRPr sz="1600" b="1">
              <a:solidFill>
                <a:srgbClr val="FF0066"/>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2"/>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224" name="Google Shape;224;p12"/>
          <p:cNvSpPr txBox="1">
            <a:spLocks noGrp="1"/>
          </p:cNvSpPr>
          <p:nvPr>
            <p:ph type="sldNum" idx="12"/>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12</a:t>
            </a:r>
            <a:endParaRPr sz="1800">
              <a:solidFill>
                <a:schemeClr val="dk1"/>
              </a:solidFill>
              <a:latin typeface="Times New Roman"/>
              <a:ea typeface="Times New Roman"/>
              <a:cs typeface="Times New Roman"/>
              <a:sym typeface="Times New Roman"/>
            </a:endParaRPr>
          </a:p>
        </p:txBody>
      </p:sp>
      <p:sp>
        <p:nvSpPr>
          <p:cNvPr id="225" name="Google Shape;225;p12"/>
          <p:cNvSpPr txBox="1"/>
          <p:nvPr/>
        </p:nvSpPr>
        <p:spPr>
          <a:xfrm>
            <a:off x="427050" y="2214975"/>
            <a:ext cx="3547500" cy="10236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600" b="1">
                <a:solidFill>
                  <a:srgbClr val="FF0066"/>
                </a:solidFill>
                <a:latin typeface="Times New Roman"/>
                <a:ea typeface="Times New Roman"/>
                <a:cs typeface="Times New Roman"/>
                <a:sym typeface="Times New Roman"/>
              </a:rPr>
              <a:t>MS. JYOTI HIREMATH</a:t>
            </a:r>
            <a:endParaRPr sz="1600" b="1">
              <a:solidFill>
                <a:srgbClr val="FF006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600" b="1" u="sng">
                <a:solidFill>
                  <a:srgbClr val="FF0066"/>
                </a:solidFill>
                <a:latin typeface="Times New Roman"/>
                <a:ea typeface="Times New Roman"/>
                <a:cs typeface="Times New Roman"/>
                <a:sym typeface="Times New Roman"/>
              </a:rPr>
              <a:t>JR.KG A</a:t>
            </a:r>
            <a:endParaRPr/>
          </a:p>
          <a:p>
            <a:pPr marL="0" marR="0" lvl="0" indent="0" algn="ctr" rtl="0">
              <a:spcBef>
                <a:spcPts val="0"/>
              </a:spcBef>
              <a:spcAft>
                <a:spcPts val="0"/>
              </a:spcAft>
              <a:buNone/>
            </a:pPr>
            <a:r>
              <a:rPr lang="en-US" sz="1600" b="1">
                <a:solidFill>
                  <a:srgbClr val="FF0066"/>
                </a:solidFill>
                <a:latin typeface="Times New Roman"/>
                <a:ea typeface="Times New Roman"/>
                <a:cs typeface="Times New Roman"/>
                <a:sym typeface="Times New Roman"/>
              </a:rPr>
              <a:t>M. SC (STATISTICS)</a:t>
            </a:r>
            <a:endParaRPr sz="1600" b="1">
              <a:solidFill>
                <a:srgbClr val="FF0066"/>
              </a:solidFill>
              <a:latin typeface="Times New Roman"/>
              <a:ea typeface="Times New Roman"/>
              <a:cs typeface="Times New Roman"/>
              <a:sym typeface="Times New Roman"/>
            </a:endParaRPr>
          </a:p>
        </p:txBody>
      </p:sp>
      <p:sp>
        <p:nvSpPr>
          <p:cNvPr id="226" name="Google Shape;226;p12"/>
          <p:cNvSpPr txBox="1"/>
          <p:nvPr/>
        </p:nvSpPr>
        <p:spPr>
          <a:xfrm>
            <a:off x="8169424" y="3947751"/>
            <a:ext cx="2058794" cy="562946"/>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800" b="1">
                <a:solidFill>
                  <a:schemeClr val="dk1"/>
                </a:solidFill>
                <a:latin typeface="Times New Roman"/>
                <a:ea typeface="Times New Roman"/>
                <a:cs typeface="Times New Roman"/>
                <a:sym typeface="Times New Roman"/>
              </a:rPr>
              <a:t> JR.KG</a:t>
            </a:r>
            <a:endParaRPr sz="4800">
              <a:solidFill>
                <a:schemeClr val="dk1"/>
              </a:solidFill>
              <a:latin typeface="Bookman Old Style"/>
              <a:ea typeface="Bookman Old Style"/>
              <a:cs typeface="Bookman Old Style"/>
              <a:sym typeface="Bookman Old Style"/>
            </a:endParaRPr>
          </a:p>
        </p:txBody>
      </p:sp>
      <p:sp>
        <p:nvSpPr>
          <p:cNvPr id="227" name="Google Shape;227;p12"/>
          <p:cNvSpPr txBox="1"/>
          <p:nvPr/>
        </p:nvSpPr>
        <p:spPr>
          <a:xfrm>
            <a:off x="2577998" y="1489145"/>
            <a:ext cx="7064766" cy="60289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3600" b="1" u="sng">
                <a:solidFill>
                  <a:srgbClr val="FF0000"/>
                </a:solidFill>
                <a:latin typeface="Times New Roman"/>
                <a:ea typeface="Times New Roman"/>
                <a:cs typeface="Times New Roman"/>
                <a:sym typeface="Times New Roman"/>
              </a:rPr>
              <a:t> </a:t>
            </a:r>
            <a:r>
              <a:rPr lang="en-US" sz="3200" b="1" u="sng">
                <a:solidFill>
                  <a:srgbClr val="FF0000"/>
                </a:solidFill>
                <a:latin typeface="Times New Roman"/>
                <a:ea typeface="Times New Roman"/>
                <a:cs typeface="Times New Roman"/>
                <a:sym typeface="Times New Roman"/>
              </a:rPr>
              <a:t>PRE PRIMARY STAFF</a:t>
            </a:r>
            <a:endParaRPr sz="3600" u="sng">
              <a:solidFill>
                <a:srgbClr val="FF0000"/>
              </a:solidFill>
              <a:latin typeface="Bookman Old Style"/>
              <a:ea typeface="Bookman Old Style"/>
              <a:cs typeface="Bookman Old Style"/>
              <a:sym typeface="Bookman Old Style"/>
            </a:endParaRPr>
          </a:p>
        </p:txBody>
      </p:sp>
      <p:sp>
        <p:nvSpPr>
          <p:cNvPr id="228" name="Google Shape;228;p12"/>
          <p:cNvSpPr txBox="1"/>
          <p:nvPr/>
        </p:nvSpPr>
        <p:spPr>
          <a:xfrm>
            <a:off x="5156753" y="2455818"/>
            <a:ext cx="2279738" cy="111444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endParaRPr/>
          </a:p>
        </p:txBody>
      </p:sp>
      <p:pic>
        <p:nvPicPr>
          <p:cNvPr id="229" name="Google Shape;229;p12" descr="Z:\SCHOOL LOGOS\New logo\Combine with New IDS Logo.png"/>
          <p:cNvPicPr preferRelativeResize="0"/>
          <p:nvPr/>
        </p:nvPicPr>
        <p:blipFill rotWithShape="1">
          <a:blip r:embed="rId3">
            <a:alphaModFix/>
          </a:blip>
          <a:srcRect/>
          <a:stretch/>
        </p:blipFill>
        <p:spPr>
          <a:xfrm>
            <a:off x="3335872" y="310956"/>
            <a:ext cx="5862949" cy="1041312"/>
          </a:xfrm>
          <a:prstGeom prst="rect">
            <a:avLst/>
          </a:prstGeom>
          <a:noFill/>
          <a:ln>
            <a:noFill/>
          </a:ln>
        </p:spPr>
      </p:pic>
      <p:pic>
        <p:nvPicPr>
          <p:cNvPr id="230" name="Google Shape;230;p12" descr="C:\Users\HP\Downloads\IMG-20200611-WA0062.jpg"/>
          <p:cNvPicPr preferRelativeResize="0"/>
          <p:nvPr/>
        </p:nvPicPr>
        <p:blipFill rotWithShape="1">
          <a:blip r:embed="rId4">
            <a:alphaModFix/>
          </a:blip>
          <a:srcRect t="30800"/>
          <a:stretch/>
        </p:blipFill>
        <p:spPr>
          <a:xfrm>
            <a:off x="5373788" y="3411225"/>
            <a:ext cx="2491175" cy="264590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231" name="Google Shape;231;p12"/>
          <p:cNvSpPr txBox="1"/>
          <p:nvPr/>
        </p:nvSpPr>
        <p:spPr>
          <a:xfrm>
            <a:off x="4783075" y="2292700"/>
            <a:ext cx="36726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70C0"/>
              </a:buClr>
              <a:buSzPts val="3600"/>
              <a:buFont typeface="Times New Roman"/>
              <a:buNone/>
            </a:pPr>
            <a:r>
              <a:rPr lang="en-US" sz="1600" b="1">
                <a:solidFill>
                  <a:srgbClr val="FF0066"/>
                </a:solidFill>
                <a:latin typeface="Times New Roman"/>
                <a:ea typeface="Times New Roman"/>
                <a:cs typeface="Times New Roman"/>
                <a:sym typeface="Times New Roman"/>
              </a:rPr>
              <a:t>MS. VIJAYANTA BHAROSE</a:t>
            </a:r>
            <a:endParaRPr>
              <a:solidFill>
                <a:schemeClr val="dk1"/>
              </a:solidFill>
            </a:endParaRPr>
          </a:p>
          <a:p>
            <a:pPr marL="0" lvl="0" indent="0" algn="ctr" rtl="0">
              <a:spcBef>
                <a:spcPts val="0"/>
              </a:spcBef>
              <a:spcAft>
                <a:spcPts val="0"/>
              </a:spcAft>
              <a:buClr>
                <a:schemeClr val="dk1"/>
              </a:buClr>
              <a:buFont typeface="Arial"/>
              <a:buNone/>
            </a:pPr>
            <a:r>
              <a:rPr lang="en-US" sz="1600" b="1" u="sng">
                <a:solidFill>
                  <a:srgbClr val="FF0066"/>
                </a:solidFill>
                <a:latin typeface="Times New Roman"/>
                <a:ea typeface="Times New Roman"/>
                <a:cs typeface="Times New Roman"/>
                <a:sym typeface="Times New Roman"/>
              </a:rPr>
              <a:t>JR.KG - B</a:t>
            </a:r>
            <a:endParaRPr>
              <a:solidFill>
                <a:schemeClr val="dk1"/>
              </a:solidFill>
            </a:endParaRPr>
          </a:p>
          <a:p>
            <a:pPr marL="0" lvl="0" indent="0" algn="ctr" rtl="0">
              <a:spcBef>
                <a:spcPts val="0"/>
              </a:spcBef>
              <a:spcAft>
                <a:spcPts val="0"/>
              </a:spcAft>
              <a:buClr>
                <a:srgbClr val="0070C0"/>
              </a:buClr>
              <a:buSzPts val="3600"/>
              <a:buFont typeface="Times New Roman"/>
              <a:buNone/>
            </a:pPr>
            <a:r>
              <a:rPr lang="en-US" sz="1600" b="1">
                <a:solidFill>
                  <a:srgbClr val="FF0066"/>
                </a:solidFill>
                <a:latin typeface="Times New Roman"/>
                <a:ea typeface="Times New Roman"/>
                <a:cs typeface="Times New Roman"/>
                <a:sym typeface="Times New Roman"/>
              </a:rPr>
              <a:t>B.E (ELECTRICAL)</a:t>
            </a:r>
            <a:endParaRPr>
              <a:solidFill>
                <a:schemeClr val="dk1"/>
              </a:solidFill>
            </a:endParaRPr>
          </a:p>
          <a:p>
            <a:pPr marL="0" lvl="0" indent="0" algn="ctr" rtl="0">
              <a:spcBef>
                <a:spcPts val="0"/>
              </a:spcBef>
              <a:spcAft>
                <a:spcPts val="0"/>
              </a:spcAft>
              <a:buClr>
                <a:srgbClr val="0070C0"/>
              </a:buClr>
              <a:buSzPts val="3600"/>
              <a:buFont typeface="Times New Roman"/>
              <a:buNone/>
            </a:pPr>
            <a:r>
              <a:rPr lang="en-US" sz="1600" b="1">
                <a:solidFill>
                  <a:srgbClr val="FF0066"/>
                </a:solidFill>
                <a:latin typeface="Times New Roman"/>
                <a:ea typeface="Times New Roman"/>
                <a:cs typeface="Times New Roman"/>
                <a:sym typeface="Times New Roman"/>
              </a:rPr>
              <a:t> E.C.CED</a:t>
            </a:r>
            <a:endParaRPr>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pic>
        <p:nvPicPr>
          <p:cNvPr id="232" name="Google Shape;232;p12"/>
          <p:cNvPicPr preferRelativeResize="0"/>
          <p:nvPr/>
        </p:nvPicPr>
        <p:blipFill>
          <a:blip r:embed="rId5">
            <a:alphaModFix/>
          </a:blip>
          <a:stretch>
            <a:fillRect/>
          </a:stretch>
        </p:blipFill>
        <p:spPr>
          <a:xfrm>
            <a:off x="994650" y="3361525"/>
            <a:ext cx="2721145" cy="27453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3"/>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238" name="Google Shape;238;p13"/>
          <p:cNvSpPr txBox="1">
            <a:spLocks noGrp="1"/>
          </p:cNvSpPr>
          <p:nvPr>
            <p:ph type="sldNum" idx="12"/>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13</a:t>
            </a:r>
            <a:endParaRPr sz="1800">
              <a:solidFill>
                <a:schemeClr val="dk1"/>
              </a:solidFill>
              <a:latin typeface="Times New Roman"/>
              <a:ea typeface="Times New Roman"/>
              <a:cs typeface="Times New Roman"/>
              <a:sym typeface="Times New Roman"/>
            </a:endParaRPr>
          </a:p>
        </p:txBody>
      </p:sp>
      <p:sp>
        <p:nvSpPr>
          <p:cNvPr id="239" name="Google Shape;239;p13"/>
          <p:cNvSpPr txBox="1"/>
          <p:nvPr/>
        </p:nvSpPr>
        <p:spPr>
          <a:xfrm>
            <a:off x="8137034" y="6141233"/>
            <a:ext cx="2307000" cy="603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5400" b="1">
                <a:solidFill>
                  <a:schemeClr val="dk1"/>
                </a:solidFill>
                <a:latin typeface="Times New Roman"/>
                <a:ea typeface="Times New Roman"/>
                <a:cs typeface="Times New Roman"/>
                <a:sym typeface="Times New Roman"/>
              </a:rPr>
              <a:t> SR.KG</a:t>
            </a:r>
            <a:endParaRPr sz="5400">
              <a:solidFill>
                <a:schemeClr val="dk1"/>
              </a:solidFill>
              <a:latin typeface="Bookman Old Style"/>
              <a:ea typeface="Bookman Old Style"/>
              <a:cs typeface="Bookman Old Style"/>
              <a:sym typeface="Bookman Old Style"/>
            </a:endParaRPr>
          </a:p>
        </p:txBody>
      </p:sp>
      <p:sp>
        <p:nvSpPr>
          <p:cNvPr id="240" name="Google Shape;240;p13"/>
          <p:cNvSpPr txBox="1"/>
          <p:nvPr/>
        </p:nvSpPr>
        <p:spPr>
          <a:xfrm>
            <a:off x="585143" y="2018625"/>
            <a:ext cx="2555400" cy="1057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70C0"/>
              </a:buClr>
              <a:buSzPts val="3600"/>
              <a:buFont typeface="Times New Roman"/>
              <a:buNone/>
            </a:pPr>
            <a:r>
              <a:rPr lang="en-US" sz="1600" b="1">
                <a:solidFill>
                  <a:srgbClr val="FF0066"/>
                </a:solidFill>
                <a:latin typeface="Times New Roman"/>
                <a:ea typeface="Times New Roman"/>
                <a:cs typeface="Times New Roman"/>
                <a:sym typeface="Times New Roman"/>
              </a:rPr>
              <a:t>MS. POOJA AGRAWAL</a:t>
            </a:r>
            <a:endParaRPr/>
          </a:p>
          <a:p>
            <a:pPr marL="0" marR="0" lvl="0" indent="0" algn="ctr" rtl="0">
              <a:spcBef>
                <a:spcPts val="0"/>
              </a:spcBef>
              <a:spcAft>
                <a:spcPts val="0"/>
              </a:spcAft>
              <a:buClr>
                <a:srgbClr val="0070C0"/>
              </a:buClr>
              <a:buSzPts val="3600"/>
              <a:buFont typeface="Times New Roman"/>
              <a:buNone/>
            </a:pPr>
            <a:r>
              <a:rPr lang="en-US" sz="1600" b="1" u="sng">
                <a:solidFill>
                  <a:srgbClr val="FF0066"/>
                </a:solidFill>
                <a:latin typeface="Times New Roman"/>
                <a:ea typeface="Times New Roman"/>
                <a:cs typeface="Times New Roman"/>
                <a:sym typeface="Times New Roman"/>
              </a:rPr>
              <a:t>SR.KG A</a:t>
            </a:r>
            <a:endParaRPr/>
          </a:p>
          <a:p>
            <a:pPr marL="0" marR="0" lvl="0" indent="0" algn="ctr" rtl="0">
              <a:spcBef>
                <a:spcPts val="0"/>
              </a:spcBef>
              <a:spcAft>
                <a:spcPts val="0"/>
              </a:spcAft>
              <a:buClr>
                <a:srgbClr val="0070C0"/>
              </a:buClr>
              <a:buSzPts val="3600"/>
              <a:buFont typeface="Times New Roman"/>
              <a:buNone/>
            </a:pPr>
            <a:r>
              <a:rPr lang="en-US" sz="1600" b="1">
                <a:solidFill>
                  <a:srgbClr val="FF0066"/>
                </a:solidFill>
                <a:latin typeface="Times New Roman"/>
                <a:ea typeface="Times New Roman"/>
                <a:cs typeface="Times New Roman"/>
                <a:sym typeface="Times New Roman"/>
              </a:rPr>
              <a:t>M.COM</a:t>
            </a:r>
            <a:endParaRPr/>
          </a:p>
        </p:txBody>
      </p:sp>
      <p:sp>
        <p:nvSpPr>
          <p:cNvPr id="241" name="Google Shape;241;p13"/>
          <p:cNvSpPr txBox="1"/>
          <p:nvPr/>
        </p:nvSpPr>
        <p:spPr>
          <a:xfrm>
            <a:off x="3739855" y="2081007"/>
            <a:ext cx="2926200" cy="10575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1600" b="1">
                <a:solidFill>
                  <a:srgbClr val="FF0066"/>
                </a:solidFill>
                <a:latin typeface="Times New Roman"/>
                <a:ea typeface="Times New Roman"/>
                <a:cs typeface="Times New Roman"/>
                <a:sym typeface="Times New Roman"/>
              </a:rPr>
              <a:t>MS. DWIPROVA SARKAR</a:t>
            </a:r>
            <a:endParaRPr sz="1600" b="1">
              <a:solidFill>
                <a:srgbClr val="FF0066"/>
              </a:solidFill>
              <a:latin typeface="Times New Roman"/>
              <a:ea typeface="Times New Roman"/>
              <a:cs typeface="Times New Roman"/>
              <a:sym typeface="Times New Roman"/>
            </a:endParaRPr>
          </a:p>
          <a:p>
            <a:pPr marL="0" marR="0" lvl="0" indent="0" algn="ctr" rtl="0">
              <a:spcBef>
                <a:spcPts val="0"/>
              </a:spcBef>
              <a:spcAft>
                <a:spcPts val="0"/>
              </a:spcAft>
              <a:buClr>
                <a:srgbClr val="0070C0"/>
              </a:buClr>
              <a:buSzPts val="3600"/>
              <a:buFont typeface="Times New Roman"/>
              <a:buNone/>
            </a:pPr>
            <a:r>
              <a:rPr lang="en-US" sz="1600" b="1" u="sng">
                <a:solidFill>
                  <a:srgbClr val="FF0066"/>
                </a:solidFill>
                <a:latin typeface="Times New Roman"/>
                <a:ea typeface="Times New Roman"/>
                <a:cs typeface="Times New Roman"/>
                <a:sym typeface="Times New Roman"/>
              </a:rPr>
              <a:t>SR.KG B</a:t>
            </a:r>
            <a:endParaRPr/>
          </a:p>
          <a:p>
            <a:pPr marL="0" marR="0" lvl="0" indent="0" algn="ctr" rtl="0">
              <a:spcBef>
                <a:spcPts val="0"/>
              </a:spcBef>
              <a:spcAft>
                <a:spcPts val="0"/>
              </a:spcAft>
              <a:buClr>
                <a:srgbClr val="0070C0"/>
              </a:buClr>
              <a:buSzPts val="3600"/>
              <a:buFont typeface="Times New Roman"/>
              <a:buNone/>
            </a:pPr>
            <a:r>
              <a:rPr lang="en-US" sz="1600" b="1">
                <a:solidFill>
                  <a:srgbClr val="FF0066"/>
                </a:solidFill>
                <a:latin typeface="Times New Roman"/>
                <a:ea typeface="Times New Roman"/>
                <a:cs typeface="Times New Roman"/>
                <a:sym typeface="Times New Roman"/>
              </a:rPr>
              <a:t>M.A ( ENGLISH) </a:t>
            </a:r>
            <a:endParaRPr sz="1600" b="1">
              <a:solidFill>
                <a:srgbClr val="FF0066"/>
              </a:solidFill>
              <a:latin typeface="Times New Roman"/>
              <a:ea typeface="Times New Roman"/>
              <a:cs typeface="Times New Roman"/>
              <a:sym typeface="Times New Roman"/>
            </a:endParaRPr>
          </a:p>
          <a:p>
            <a:pPr marL="0" marR="0" lvl="0" indent="0" algn="ctr" rtl="0">
              <a:spcBef>
                <a:spcPts val="0"/>
              </a:spcBef>
              <a:spcAft>
                <a:spcPts val="0"/>
              </a:spcAft>
              <a:buClr>
                <a:srgbClr val="0070C0"/>
              </a:buClr>
              <a:buSzPts val="3600"/>
              <a:buFont typeface="Times New Roman"/>
              <a:buNone/>
            </a:pPr>
            <a:r>
              <a:rPr lang="en-US" sz="1600" b="1">
                <a:solidFill>
                  <a:srgbClr val="FF0066"/>
                </a:solidFill>
                <a:latin typeface="Times New Roman"/>
                <a:ea typeface="Times New Roman"/>
                <a:cs typeface="Times New Roman"/>
                <a:sym typeface="Times New Roman"/>
              </a:rPr>
              <a:t> E.C.CED</a:t>
            </a:r>
            <a:endParaRPr sz="1600" b="1">
              <a:solidFill>
                <a:srgbClr val="FF0066"/>
              </a:solidFill>
              <a:latin typeface="Times New Roman"/>
              <a:ea typeface="Times New Roman"/>
              <a:cs typeface="Times New Roman"/>
              <a:sym typeface="Times New Roman"/>
            </a:endParaRPr>
          </a:p>
        </p:txBody>
      </p:sp>
      <p:sp>
        <p:nvSpPr>
          <p:cNvPr id="242" name="Google Shape;242;p13"/>
          <p:cNvSpPr/>
          <p:nvPr/>
        </p:nvSpPr>
        <p:spPr>
          <a:xfrm>
            <a:off x="423519" y="2675177"/>
            <a:ext cx="5839466" cy="26320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13"/>
          <p:cNvSpPr/>
          <p:nvPr/>
        </p:nvSpPr>
        <p:spPr>
          <a:xfrm>
            <a:off x="423519" y="8237776"/>
            <a:ext cx="5839466"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13"/>
          <p:cNvSpPr/>
          <p:nvPr/>
        </p:nvSpPr>
        <p:spPr>
          <a:xfrm>
            <a:off x="718690" y="3190002"/>
            <a:ext cx="3500452"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5" name="Google Shape;245;p13" descr="Z:\SCHOOL LOGOS\New logo\Combine with New IDS Logo.png"/>
          <p:cNvPicPr preferRelativeResize="0"/>
          <p:nvPr/>
        </p:nvPicPr>
        <p:blipFill rotWithShape="1">
          <a:blip r:embed="rId3">
            <a:alphaModFix/>
          </a:blip>
          <a:srcRect/>
          <a:stretch/>
        </p:blipFill>
        <p:spPr>
          <a:xfrm>
            <a:off x="3140441" y="583345"/>
            <a:ext cx="5862949" cy="1041312"/>
          </a:xfrm>
          <a:prstGeom prst="rect">
            <a:avLst/>
          </a:prstGeom>
          <a:noFill/>
          <a:ln>
            <a:noFill/>
          </a:ln>
        </p:spPr>
      </p:pic>
      <p:pic>
        <p:nvPicPr>
          <p:cNvPr id="246" name="Google Shape;246;p13"/>
          <p:cNvPicPr preferRelativeResize="0"/>
          <p:nvPr/>
        </p:nvPicPr>
        <p:blipFill rotWithShape="1">
          <a:blip r:embed="rId4">
            <a:alphaModFix/>
          </a:blip>
          <a:srcRect/>
          <a:stretch/>
        </p:blipFill>
        <p:spPr>
          <a:xfrm>
            <a:off x="7433650" y="3332600"/>
            <a:ext cx="2255525" cy="2531774"/>
          </a:xfrm>
          <a:prstGeom prst="rect">
            <a:avLst/>
          </a:prstGeom>
          <a:noFill/>
          <a:ln w="38100" cap="flat" cmpd="sng">
            <a:solidFill>
              <a:schemeClr val="dk1"/>
            </a:solidFill>
            <a:prstDash val="solid"/>
            <a:round/>
            <a:headEnd type="none" w="sm" len="sm"/>
            <a:tailEnd type="none" w="sm" len="sm"/>
          </a:ln>
        </p:spPr>
      </p:pic>
      <p:pic>
        <p:nvPicPr>
          <p:cNvPr id="247" name="Google Shape;247;p13"/>
          <p:cNvPicPr preferRelativeResize="0"/>
          <p:nvPr/>
        </p:nvPicPr>
        <p:blipFill>
          <a:blip r:embed="rId5">
            <a:alphaModFix/>
          </a:blip>
          <a:stretch>
            <a:fillRect/>
          </a:stretch>
        </p:blipFill>
        <p:spPr>
          <a:xfrm>
            <a:off x="3955975" y="3217000"/>
            <a:ext cx="2335226" cy="2905923"/>
          </a:xfrm>
          <a:prstGeom prst="rect">
            <a:avLst/>
          </a:prstGeom>
          <a:noFill/>
          <a:ln>
            <a:noFill/>
          </a:ln>
        </p:spPr>
      </p:pic>
      <p:pic>
        <p:nvPicPr>
          <p:cNvPr id="248" name="Google Shape;248;p13"/>
          <p:cNvPicPr preferRelativeResize="0"/>
          <p:nvPr/>
        </p:nvPicPr>
        <p:blipFill>
          <a:blip r:embed="rId6">
            <a:alphaModFix/>
          </a:blip>
          <a:stretch>
            <a:fillRect/>
          </a:stretch>
        </p:blipFill>
        <p:spPr>
          <a:xfrm>
            <a:off x="641750" y="3097125"/>
            <a:ext cx="2335226" cy="3002725"/>
          </a:xfrm>
          <a:prstGeom prst="rect">
            <a:avLst/>
          </a:prstGeom>
          <a:noFill/>
          <a:ln>
            <a:noFill/>
          </a:ln>
        </p:spPr>
      </p:pic>
      <p:sp>
        <p:nvSpPr>
          <p:cNvPr id="249" name="Google Shape;249;p13"/>
          <p:cNvSpPr txBox="1"/>
          <p:nvPr/>
        </p:nvSpPr>
        <p:spPr>
          <a:xfrm>
            <a:off x="6994400" y="2132350"/>
            <a:ext cx="3000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66"/>
                </a:solidFill>
                <a:latin typeface="Times New Roman"/>
                <a:ea typeface="Times New Roman"/>
                <a:cs typeface="Times New Roman"/>
                <a:sym typeface="Times New Roman"/>
              </a:rPr>
              <a:t>MS. POOJA GURAV</a:t>
            </a:r>
            <a:endParaRPr>
              <a:solidFill>
                <a:schemeClr val="dk1"/>
              </a:solidFill>
            </a:endParaRPr>
          </a:p>
          <a:p>
            <a:pPr marL="0" lvl="0" indent="0" algn="ctr" rtl="0">
              <a:spcBef>
                <a:spcPts val="0"/>
              </a:spcBef>
              <a:spcAft>
                <a:spcPts val="0"/>
              </a:spcAft>
              <a:buNone/>
            </a:pPr>
            <a:r>
              <a:rPr lang="en-US" sz="1600" b="1">
                <a:solidFill>
                  <a:srgbClr val="FF0066"/>
                </a:solidFill>
                <a:latin typeface="Times New Roman"/>
                <a:ea typeface="Times New Roman"/>
                <a:cs typeface="Times New Roman"/>
                <a:sym typeface="Times New Roman"/>
              </a:rPr>
              <a:t>DIPLOMA IN IT </a:t>
            </a:r>
            <a:endParaRPr sz="1600" b="1">
              <a:solidFill>
                <a:srgbClr val="FF0066"/>
              </a:solidFill>
              <a:latin typeface="Times New Roman"/>
              <a:ea typeface="Times New Roman"/>
              <a:cs typeface="Times New Roman"/>
              <a:sym typeface="Times New Roman"/>
            </a:endParaRPr>
          </a:p>
          <a:p>
            <a:pPr marL="0" lvl="0" indent="0" algn="ctr" rtl="0">
              <a:spcBef>
                <a:spcPts val="0"/>
              </a:spcBef>
              <a:spcAft>
                <a:spcPts val="0"/>
              </a:spcAft>
              <a:buNone/>
            </a:pPr>
            <a:r>
              <a:rPr lang="en-US" sz="1600" b="1">
                <a:solidFill>
                  <a:srgbClr val="FF0066"/>
                </a:solidFill>
                <a:latin typeface="Times New Roman"/>
                <a:ea typeface="Times New Roman"/>
                <a:cs typeface="Times New Roman"/>
                <a:sym typeface="Times New Roman"/>
              </a:rPr>
              <a:t>PURSUING E.C.CED</a:t>
            </a:r>
            <a:endParaRPr sz="1600" b="1">
              <a:solidFill>
                <a:srgbClr val="FF0066"/>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5"/>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255" name="Google Shape;255;p15"/>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15</a:t>
            </a:r>
            <a:endParaRPr sz="1800">
              <a:solidFill>
                <a:schemeClr val="dk1"/>
              </a:solidFill>
              <a:latin typeface="Times New Roman"/>
              <a:ea typeface="Times New Roman"/>
              <a:cs typeface="Times New Roman"/>
              <a:sym typeface="Times New Roman"/>
            </a:endParaRPr>
          </a:p>
        </p:txBody>
      </p:sp>
      <p:pic>
        <p:nvPicPr>
          <p:cNvPr id="256" name="Google Shape;256;p15" descr="Z:\SCHOOL LOGOS\New logo\Combine with New IDS Logo.png"/>
          <p:cNvPicPr preferRelativeResize="0"/>
          <p:nvPr/>
        </p:nvPicPr>
        <p:blipFill rotWithShape="1">
          <a:blip r:embed="rId3">
            <a:alphaModFix/>
          </a:blip>
          <a:srcRect/>
          <a:stretch/>
        </p:blipFill>
        <p:spPr>
          <a:xfrm>
            <a:off x="2930303" y="257027"/>
            <a:ext cx="5862949" cy="1041312"/>
          </a:xfrm>
          <a:prstGeom prst="rect">
            <a:avLst/>
          </a:prstGeom>
          <a:noFill/>
          <a:ln>
            <a:noFill/>
          </a:ln>
        </p:spPr>
      </p:pic>
      <p:pic>
        <p:nvPicPr>
          <p:cNvPr id="257" name="Google Shape;257;p15"/>
          <p:cNvPicPr preferRelativeResize="0"/>
          <p:nvPr/>
        </p:nvPicPr>
        <p:blipFill>
          <a:blip r:embed="rId4">
            <a:alphaModFix/>
          </a:blip>
          <a:stretch>
            <a:fillRect/>
          </a:stretch>
        </p:blipFill>
        <p:spPr>
          <a:xfrm>
            <a:off x="1137651" y="1502450"/>
            <a:ext cx="2803725" cy="3604825"/>
          </a:xfrm>
          <a:prstGeom prst="rect">
            <a:avLst/>
          </a:prstGeom>
          <a:noFill/>
          <a:ln>
            <a:noFill/>
          </a:ln>
        </p:spPr>
      </p:pic>
      <p:sp>
        <p:nvSpPr>
          <p:cNvPr id="258" name="Google Shape;258;p15"/>
          <p:cNvSpPr txBox="1"/>
          <p:nvPr/>
        </p:nvSpPr>
        <p:spPr>
          <a:xfrm>
            <a:off x="4631100" y="1890650"/>
            <a:ext cx="4968300" cy="217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4800"/>
              <a:buFont typeface="Times New Roman"/>
              <a:buNone/>
            </a:pPr>
            <a:r>
              <a:rPr lang="en-US" sz="6000" b="1">
                <a:solidFill>
                  <a:schemeClr val="accent2"/>
                </a:solidFill>
                <a:latin typeface="Times New Roman"/>
                <a:ea typeface="Times New Roman"/>
                <a:cs typeface="Times New Roman"/>
                <a:sym typeface="Times New Roman"/>
              </a:rPr>
              <a:t>Admin Head</a:t>
            </a:r>
            <a:endParaRPr sz="5100" b="1">
              <a:latin typeface="Times New Roman"/>
              <a:ea typeface="Times New Roman"/>
              <a:cs typeface="Times New Roman"/>
              <a:sym typeface="Times New Roman"/>
            </a:endParaRPr>
          </a:p>
          <a:p>
            <a:pPr marL="0" lvl="0" indent="0" algn="ctr" rtl="0">
              <a:spcBef>
                <a:spcPts val="0"/>
              </a:spcBef>
              <a:spcAft>
                <a:spcPts val="0"/>
              </a:spcAft>
              <a:buNone/>
            </a:pPr>
            <a:r>
              <a:rPr lang="en-US" sz="2300" b="1">
                <a:latin typeface="Times New Roman"/>
                <a:ea typeface="Times New Roman"/>
                <a:cs typeface="Times New Roman"/>
                <a:sym typeface="Times New Roman"/>
              </a:rPr>
              <a:t>Mr. Sunil Nair</a:t>
            </a:r>
            <a:endParaRPr sz="2300" b="1">
              <a:latin typeface="Times New Roman"/>
              <a:ea typeface="Times New Roman"/>
              <a:cs typeface="Times New Roman"/>
              <a:sym typeface="Times New Roman"/>
            </a:endParaRPr>
          </a:p>
          <a:p>
            <a:pPr marL="0" lvl="0" indent="0" algn="ctr" rtl="0">
              <a:spcBef>
                <a:spcPts val="0"/>
              </a:spcBef>
              <a:spcAft>
                <a:spcPts val="0"/>
              </a:spcAft>
              <a:buNone/>
            </a:pPr>
            <a:r>
              <a:rPr lang="en-US" sz="2300" b="1" u="sng">
                <a:solidFill>
                  <a:schemeClr val="hlink"/>
                </a:solidFill>
                <a:latin typeface="Times New Roman"/>
                <a:ea typeface="Times New Roman"/>
                <a:cs typeface="Times New Roman"/>
                <a:sym typeface="Times New Roman"/>
                <a:hlinkClick r:id="rId5"/>
              </a:rPr>
              <a:t>sunil.nair@jmlzsnagothane.in</a:t>
            </a:r>
            <a:endParaRPr sz="2300" b="1">
              <a:latin typeface="Times New Roman"/>
              <a:ea typeface="Times New Roman"/>
              <a:cs typeface="Times New Roman"/>
              <a:sym typeface="Times New Roman"/>
            </a:endParaRPr>
          </a:p>
          <a:p>
            <a:pPr marL="0" lvl="0" indent="0" algn="ctr" rtl="0">
              <a:spcBef>
                <a:spcPts val="0"/>
              </a:spcBef>
              <a:spcAft>
                <a:spcPts val="0"/>
              </a:spcAft>
              <a:buNone/>
            </a:pPr>
            <a:r>
              <a:rPr lang="en-US" sz="2300" b="1">
                <a:latin typeface="Times New Roman"/>
                <a:ea typeface="Times New Roman"/>
                <a:cs typeface="Times New Roman"/>
                <a:sym typeface="Times New Roman"/>
              </a:rPr>
              <a:t>Contact no: 9867254986</a:t>
            </a:r>
            <a:endParaRPr sz="2300" b="1">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264" name="Google Shape;264;p16"/>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16</a:t>
            </a:r>
            <a:endParaRPr sz="1800">
              <a:solidFill>
                <a:schemeClr val="dk1"/>
              </a:solidFill>
              <a:latin typeface="Times New Roman"/>
              <a:ea typeface="Times New Roman"/>
              <a:cs typeface="Times New Roman"/>
              <a:sym typeface="Times New Roman"/>
            </a:endParaRPr>
          </a:p>
        </p:txBody>
      </p:sp>
      <p:sp>
        <p:nvSpPr>
          <p:cNvPr id="265" name="Google Shape;265;p16"/>
          <p:cNvSpPr/>
          <p:nvPr/>
        </p:nvSpPr>
        <p:spPr>
          <a:xfrm>
            <a:off x="805975" y="5005575"/>
            <a:ext cx="3861900" cy="8037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E36C09"/>
              </a:buClr>
              <a:buSzPts val="1800"/>
              <a:buFont typeface="Times New Roman"/>
              <a:buNone/>
            </a:pPr>
            <a:endParaRPr sz="1800" b="1">
              <a:solidFill>
                <a:srgbClr val="E36C09"/>
              </a:solidFill>
              <a:latin typeface="Times New Roman"/>
              <a:ea typeface="Times New Roman"/>
              <a:cs typeface="Times New Roman"/>
              <a:sym typeface="Times New Roman"/>
            </a:endParaRPr>
          </a:p>
          <a:p>
            <a:pPr marL="0" marR="0" lvl="0" indent="0" algn="ctr" rtl="0">
              <a:lnSpc>
                <a:spcPct val="15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Ms. Prajakta Bamane</a:t>
            </a:r>
            <a:endParaRPr sz="1800" b="1">
              <a:solidFill>
                <a:srgbClr val="000000"/>
              </a:solidFill>
              <a:latin typeface="Times New Roman"/>
              <a:ea typeface="Times New Roman"/>
              <a:cs typeface="Times New Roman"/>
              <a:sym typeface="Times New Roman"/>
            </a:endParaRPr>
          </a:p>
          <a:p>
            <a:pPr marL="0" marR="0" lvl="0" indent="0" algn="ctr" rtl="0">
              <a:lnSpc>
                <a:spcPct val="150000"/>
              </a:lnSpc>
              <a:spcBef>
                <a:spcPts val="0"/>
              </a:spcBef>
              <a:spcAft>
                <a:spcPts val="0"/>
              </a:spcAft>
              <a:buNone/>
            </a:pPr>
            <a:r>
              <a:rPr lang="en-US" sz="1800" b="1">
                <a:solidFill>
                  <a:srgbClr val="000000"/>
                </a:solidFill>
                <a:latin typeface="Times New Roman"/>
                <a:ea typeface="Times New Roman"/>
                <a:cs typeface="Times New Roman"/>
                <a:sym typeface="Times New Roman"/>
              </a:rPr>
              <a:t>prajakta.bamane@jmlzsnagothane.in</a:t>
            </a:r>
            <a:endParaRPr sz="1800" b="1">
              <a:solidFill>
                <a:srgbClr val="000000"/>
              </a:solidFill>
              <a:latin typeface="Times New Roman"/>
              <a:ea typeface="Times New Roman"/>
              <a:cs typeface="Times New Roman"/>
              <a:sym typeface="Times New Roman"/>
            </a:endParaRPr>
          </a:p>
        </p:txBody>
      </p:sp>
      <p:sp>
        <p:nvSpPr>
          <p:cNvPr id="266" name="Google Shape;266;p16"/>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7" name="Google Shape;267;p16" descr="Z:\SCHOOL LOGOS\New logo\Combine with New IDS Logo.png"/>
          <p:cNvPicPr preferRelativeResize="0"/>
          <p:nvPr/>
        </p:nvPicPr>
        <p:blipFill rotWithShape="1">
          <a:blip r:embed="rId3">
            <a:alphaModFix/>
          </a:blip>
          <a:srcRect/>
          <a:stretch/>
        </p:blipFill>
        <p:spPr>
          <a:xfrm>
            <a:off x="3037595" y="126245"/>
            <a:ext cx="5862949" cy="1041312"/>
          </a:xfrm>
          <a:prstGeom prst="rect">
            <a:avLst/>
          </a:prstGeom>
          <a:noFill/>
          <a:ln>
            <a:noFill/>
          </a:ln>
        </p:spPr>
      </p:pic>
      <p:pic>
        <p:nvPicPr>
          <p:cNvPr id="268" name="Google Shape;268;p16"/>
          <p:cNvPicPr preferRelativeResize="0"/>
          <p:nvPr/>
        </p:nvPicPr>
        <p:blipFill>
          <a:blip r:embed="rId4">
            <a:alphaModFix/>
          </a:blip>
          <a:stretch>
            <a:fillRect/>
          </a:stretch>
        </p:blipFill>
        <p:spPr>
          <a:xfrm>
            <a:off x="1610776" y="2423350"/>
            <a:ext cx="2379621" cy="2941675"/>
          </a:xfrm>
          <a:prstGeom prst="rect">
            <a:avLst/>
          </a:prstGeom>
          <a:noFill/>
          <a:ln>
            <a:noFill/>
          </a:ln>
        </p:spPr>
      </p:pic>
      <p:sp>
        <p:nvSpPr>
          <p:cNvPr id="269" name="Google Shape;269;p16"/>
          <p:cNvSpPr txBox="1"/>
          <p:nvPr/>
        </p:nvSpPr>
        <p:spPr>
          <a:xfrm>
            <a:off x="6141125" y="5365025"/>
            <a:ext cx="4257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latin typeface="Times New Roman"/>
                <a:ea typeface="Times New Roman"/>
                <a:cs typeface="Times New Roman"/>
                <a:sym typeface="Times New Roman"/>
              </a:rPr>
              <a:t>Mr. Paresh Patil</a:t>
            </a:r>
            <a:endParaRPr sz="1800" b="1">
              <a:latin typeface="Times New Roman"/>
              <a:ea typeface="Times New Roman"/>
              <a:cs typeface="Times New Roman"/>
              <a:sym typeface="Times New Roman"/>
            </a:endParaRPr>
          </a:p>
          <a:p>
            <a:pPr marL="0" lvl="0" indent="0" algn="l" rtl="0">
              <a:spcBef>
                <a:spcPts val="0"/>
              </a:spcBef>
              <a:spcAft>
                <a:spcPts val="0"/>
              </a:spcAft>
              <a:buNone/>
            </a:pPr>
            <a:r>
              <a:rPr lang="en-US" sz="1800" b="1">
                <a:latin typeface="Times New Roman"/>
                <a:ea typeface="Times New Roman"/>
                <a:cs typeface="Times New Roman"/>
                <a:sym typeface="Times New Roman"/>
              </a:rPr>
              <a:t>paresh,patil@jmlzsnagothane</a:t>
            </a:r>
            <a:endParaRPr sz="1800" b="1">
              <a:latin typeface="Times New Roman"/>
              <a:ea typeface="Times New Roman"/>
              <a:cs typeface="Times New Roman"/>
              <a:sym typeface="Times New Roman"/>
            </a:endParaRPr>
          </a:p>
          <a:p>
            <a:pPr marL="0" lvl="0" indent="0" algn="l" rtl="0">
              <a:spcBef>
                <a:spcPts val="0"/>
              </a:spcBef>
              <a:spcAft>
                <a:spcPts val="0"/>
              </a:spcAft>
              <a:buNone/>
            </a:pPr>
            <a:endParaRPr sz="1800">
              <a:latin typeface="Times New Roman"/>
              <a:ea typeface="Times New Roman"/>
              <a:cs typeface="Times New Roman"/>
              <a:sym typeface="Times New Roman"/>
            </a:endParaRPr>
          </a:p>
        </p:txBody>
      </p:sp>
      <p:sp>
        <p:nvSpPr>
          <p:cNvPr id="270" name="Google Shape;270;p16"/>
          <p:cNvSpPr txBox="1"/>
          <p:nvPr/>
        </p:nvSpPr>
        <p:spPr>
          <a:xfrm>
            <a:off x="3507825" y="1271100"/>
            <a:ext cx="5675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800" b="1">
                <a:solidFill>
                  <a:schemeClr val="accent2"/>
                </a:solidFill>
                <a:latin typeface="Calibri"/>
                <a:ea typeface="Calibri"/>
                <a:cs typeface="Calibri"/>
                <a:sym typeface="Calibri"/>
              </a:rPr>
              <a:t>OUR ADMIN TEAM</a:t>
            </a:r>
            <a:endParaRPr sz="4800" b="1">
              <a:solidFill>
                <a:schemeClr val="accent2"/>
              </a:solidFill>
              <a:latin typeface="Calibri"/>
              <a:ea typeface="Calibri"/>
              <a:cs typeface="Calibri"/>
              <a:sym typeface="Calibri"/>
            </a:endParaRPr>
          </a:p>
        </p:txBody>
      </p:sp>
      <p:pic>
        <p:nvPicPr>
          <p:cNvPr id="271" name="Google Shape;271;p16"/>
          <p:cNvPicPr preferRelativeResize="0"/>
          <p:nvPr/>
        </p:nvPicPr>
        <p:blipFill>
          <a:blip r:embed="rId5">
            <a:alphaModFix/>
          </a:blip>
          <a:stretch>
            <a:fillRect/>
          </a:stretch>
        </p:blipFill>
        <p:spPr>
          <a:xfrm>
            <a:off x="6234200" y="2438350"/>
            <a:ext cx="2502350" cy="2872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2abb0eede4_0_1"/>
          <p:cNvSpPr txBox="1">
            <a:spLocks noGrp="1"/>
          </p:cNvSpPr>
          <p:nvPr>
            <p:ph type="sldNum" idx="12"/>
          </p:nvPr>
        </p:nvSpPr>
        <p:spPr>
          <a:xfrm>
            <a:off x="8610600" y="635635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pic>
        <p:nvPicPr>
          <p:cNvPr id="278" name="Google Shape;278;g22abb0eede4_0_1"/>
          <p:cNvPicPr preferRelativeResize="0"/>
          <p:nvPr/>
        </p:nvPicPr>
        <p:blipFill>
          <a:blip r:embed="rId3">
            <a:alphaModFix/>
          </a:blip>
          <a:stretch>
            <a:fillRect/>
          </a:stretch>
        </p:blipFill>
        <p:spPr>
          <a:xfrm>
            <a:off x="1389325" y="1111850"/>
            <a:ext cx="3103851" cy="3154698"/>
          </a:xfrm>
          <a:prstGeom prst="rect">
            <a:avLst/>
          </a:prstGeom>
          <a:noFill/>
          <a:ln>
            <a:noFill/>
          </a:ln>
        </p:spPr>
      </p:pic>
      <p:sp>
        <p:nvSpPr>
          <p:cNvPr id="279" name="Google Shape;279;g22abb0eede4_0_1"/>
          <p:cNvSpPr/>
          <p:nvPr/>
        </p:nvSpPr>
        <p:spPr>
          <a:xfrm>
            <a:off x="1006168" y="4517531"/>
            <a:ext cx="3666300" cy="13389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M</a:t>
            </a:r>
            <a:r>
              <a:rPr lang="en-US" sz="1800" b="1">
                <a:latin typeface="Times New Roman"/>
                <a:ea typeface="Times New Roman"/>
                <a:cs typeface="Times New Roman"/>
                <a:sym typeface="Times New Roman"/>
              </a:rPr>
              <a:t>r</a:t>
            </a:r>
            <a:r>
              <a:rPr lang="en-US" sz="1800" b="1">
                <a:solidFill>
                  <a:srgbClr val="000000"/>
                </a:solidFill>
                <a:latin typeface="Times New Roman"/>
                <a:ea typeface="Times New Roman"/>
                <a:cs typeface="Times New Roman"/>
                <a:sym typeface="Times New Roman"/>
              </a:rPr>
              <a:t>. </a:t>
            </a:r>
            <a:r>
              <a:rPr lang="en-US" sz="1800" b="1">
                <a:solidFill>
                  <a:srgbClr val="222222"/>
                </a:solidFill>
                <a:highlight>
                  <a:srgbClr val="FFFFFF"/>
                </a:highlight>
                <a:latin typeface="Times New Roman"/>
                <a:ea typeface="Times New Roman"/>
                <a:cs typeface="Times New Roman"/>
                <a:sym typeface="Times New Roman"/>
              </a:rPr>
              <a:t>Mahendra Nandan Sharma</a:t>
            </a:r>
            <a:r>
              <a:rPr lang="en-US" sz="1800" b="1">
                <a:solidFill>
                  <a:srgbClr val="000000"/>
                </a:solidFill>
                <a:latin typeface="Times New Roman"/>
                <a:ea typeface="Times New Roman"/>
                <a:cs typeface="Times New Roman"/>
                <a:sym typeface="Times New Roman"/>
              </a:rPr>
              <a:t> </a:t>
            </a:r>
            <a:r>
              <a:rPr lang="en-US" sz="1800" b="1">
                <a:solidFill>
                  <a:srgbClr val="222222"/>
                </a:solidFill>
                <a:highlight>
                  <a:srgbClr val="FFFFFF"/>
                </a:highlight>
                <a:latin typeface="Times New Roman"/>
                <a:ea typeface="Times New Roman"/>
                <a:cs typeface="Times New Roman"/>
                <a:sym typeface="Times New Roman"/>
              </a:rPr>
              <a:t>accounts @jmlzsnagothane.in</a:t>
            </a:r>
            <a:endParaRPr sz="1800" b="1">
              <a:solidFill>
                <a:srgbClr val="000000"/>
              </a:solidFill>
              <a:latin typeface="Times New Roman"/>
              <a:ea typeface="Times New Roman"/>
              <a:cs typeface="Times New Roman"/>
              <a:sym typeface="Times New Roman"/>
            </a:endParaRPr>
          </a:p>
        </p:txBody>
      </p:sp>
      <p:pic>
        <p:nvPicPr>
          <p:cNvPr id="280" name="Google Shape;280;g22abb0eede4_0_1"/>
          <p:cNvPicPr preferRelativeResize="0"/>
          <p:nvPr/>
        </p:nvPicPr>
        <p:blipFill>
          <a:blip r:embed="rId4">
            <a:alphaModFix/>
          </a:blip>
          <a:stretch>
            <a:fillRect/>
          </a:stretch>
        </p:blipFill>
        <p:spPr>
          <a:xfrm>
            <a:off x="6468575" y="1388025"/>
            <a:ext cx="2703675" cy="2800094"/>
          </a:xfrm>
          <a:prstGeom prst="rect">
            <a:avLst/>
          </a:prstGeom>
          <a:noFill/>
          <a:ln>
            <a:noFill/>
          </a:ln>
        </p:spPr>
      </p:pic>
      <p:sp>
        <p:nvSpPr>
          <p:cNvPr id="281" name="Google Shape;281;g22abb0eede4_0_1"/>
          <p:cNvSpPr txBox="1"/>
          <p:nvPr/>
        </p:nvSpPr>
        <p:spPr>
          <a:xfrm>
            <a:off x="5606625" y="4517525"/>
            <a:ext cx="4394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latin typeface="Times New Roman"/>
                <a:ea typeface="Times New Roman"/>
                <a:cs typeface="Times New Roman"/>
                <a:sym typeface="Times New Roman"/>
              </a:rPr>
              <a:t>Mr. Kamala Sankar</a:t>
            </a:r>
            <a:endParaRPr sz="1800" b="1">
              <a:latin typeface="Times New Roman"/>
              <a:ea typeface="Times New Roman"/>
              <a:cs typeface="Times New Roman"/>
              <a:sym typeface="Times New Roman"/>
            </a:endParaRPr>
          </a:p>
          <a:p>
            <a:pPr marL="0" lvl="0" indent="0" algn="ctr" rtl="0">
              <a:spcBef>
                <a:spcPts val="0"/>
              </a:spcBef>
              <a:spcAft>
                <a:spcPts val="0"/>
              </a:spcAft>
              <a:buNone/>
            </a:pPr>
            <a:r>
              <a:rPr lang="en-US" sz="1800" b="1">
                <a:latin typeface="Times New Roman"/>
                <a:ea typeface="Times New Roman"/>
                <a:cs typeface="Times New Roman"/>
                <a:sym typeface="Times New Roman"/>
              </a:rPr>
              <a:t>kamala.singh@jmlzsnagothane.in</a:t>
            </a:r>
            <a:endParaRPr sz="1800" b="1">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2BE403-730F-758A-8D8B-EA8617B143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4" name="TextBox 3">
            <a:extLst>
              <a:ext uri="{FF2B5EF4-FFF2-40B4-BE49-F238E27FC236}">
                <a16:creationId xmlns:a16="http://schemas.microsoft.com/office/drawing/2014/main" id="{E00B9150-5493-183F-E1EE-B53A49F84398}"/>
              </a:ext>
            </a:extLst>
          </p:cNvPr>
          <p:cNvSpPr txBox="1"/>
          <p:nvPr/>
        </p:nvSpPr>
        <p:spPr>
          <a:xfrm>
            <a:off x="3054895" y="1295415"/>
            <a:ext cx="6057900" cy="2123658"/>
          </a:xfrm>
          <a:prstGeom prst="rect">
            <a:avLst/>
          </a:prstGeom>
          <a:noFill/>
        </p:spPr>
        <p:txBody>
          <a:bodyPr wrap="square">
            <a:spAutoFit/>
          </a:bodyPr>
          <a:lstStyle/>
          <a:p>
            <a:pPr algn="ctr"/>
            <a:r>
              <a:rPr lang="en-US" sz="4400" b="1" dirty="0">
                <a:solidFill>
                  <a:srgbClr val="C00000"/>
                </a:solidFill>
                <a:latin typeface="Times New Roman" panose="02020603050405020304" pitchFamily="18" charset="0"/>
                <a:cs typeface="Times New Roman" panose="02020603050405020304" pitchFamily="18" charset="0"/>
              </a:rPr>
              <a:t>Address  by  Principal</a:t>
            </a:r>
          </a:p>
          <a:p>
            <a:pPr algn="ctr"/>
            <a:r>
              <a:rPr lang="en-US" sz="4400" b="1" dirty="0">
                <a:solidFill>
                  <a:srgbClr val="C00000"/>
                </a:solidFill>
                <a:latin typeface="Times New Roman" panose="02020603050405020304" pitchFamily="18" charset="0"/>
                <a:cs typeface="Times New Roman" panose="02020603050405020304" pitchFamily="18" charset="0"/>
              </a:rPr>
              <a:t> </a:t>
            </a:r>
          </a:p>
          <a:p>
            <a:pPr algn="ctr"/>
            <a:r>
              <a:rPr lang="en-US" sz="4400" b="1" dirty="0">
                <a:solidFill>
                  <a:srgbClr val="C00000"/>
                </a:solidFill>
                <a:latin typeface="Times New Roman" panose="02020603050405020304" pitchFamily="18" charset="0"/>
                <a:cs typeface="Times New Roman" panose="02020603050405020304" pitchFamily="18" charset="0"/>
              </a:rPr>
              <a:t>Ms. Lily Roy</a:t>
            </a:r>
          </a:p>
        </p:txBody>
      </p:sp>
      <p:pic>
        <p:nvPicPr>
          <p:cNvPr id="5" name="Google Shape;293;p17" descr="Z:\SCHOOL LOGOS\New logo\Combine with New IDS Logo.png">
            <a:extLst>
              <a:ext uri="{FF2B5EF4-FFF2-40B4-BE49-F238E27FC236}">
                <a16:creationId xmlns:a16="http://schemas.microsoft.com/office/drawing/2014/main" id="{4C8DC51B-7D15-A439-B666-DAB7754E105C}"/>
              </a:ext>
            </a:extLst>
          </p:cNvPr>
          <p:cNvPicPr preferRelativeResize="0"/>
          <p:nvPr/>
        </p:nvPicPr>
        <p:blipFill rotWithShape="1">
          <a:blip r:embed="rId2">
            <a:alphaModFix/>
          </a:blip>
          <a:srcRect/>
          <a:stretch/>
        </p:blipFill>
        <p:spPr>
          <a:xfrm>
            <a:off x="3152371" y="254103"/>
            <a:ext cx="5862949" cy="1041312"/>
          </a:xfrm>
          <a:prstGeom prst="rect">
            <a:avLst/>
          </a:prstGeom>
          <a:noFill/>
          <a:ln>
            <a:noFill/>
          </a:ln>
        </p:spPr>
      </p:pic>
      <p:pic>
        <p:nvPicPr>
          <p:cNvPr id="6" name="Picture 5">
            <a:extLst>
              <a:ext uri="{FF2B5EF4-FFF2-40B4-BE49-F238E27FC236}">
                <a16:creationId xmlns:a16="http://schemas.microsoft.com/office/drawing/2014/main" id="{F1C8FBB1-F322-C034-EEDC-A1CC41249AED}"/>
              </a:ext>
            </a:extLst>
          </p:cNvPr>
          <p:cNvPicPr>
            <a:picLocks noChangeAspect="1"/>
          </p:cNvPicPr>
          <p:nvPr/>
        </p:nvPicPr>
        <p:blipFill>
          <a:blip r:embed="rId3"/>
          <a:stretch>
            <a:fillRect/>
          </a:stretch>
        </p:blipFill>
        <p:spPr>
          <a:xfrm>
            <a:off x="4408838" y="3419073"/>
            <a:ext cx="3374324" cy="3302403"/>
          </a:xfrm>
          <a:prstGeom prst="rect">
            <a:avLst/>
          </a:prstGeom>
        </p:spPr>
      </p:pic>
    </p:spTree>
    <p:extLst>
      <p:ext uri="{BB962C8B-B14F-4D97-AF65-F5344CB8AC3E}">
        <p14:creationId xmlns:p14="http://schemas.microsoft.com/office/powerpoint/2010/main" val="475364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F774F-D0D2-C7BC-BEB8-D58FCAE64C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3" name="Google Shape;293;p17" descr="Z:\SCHOOL LOGOS\New logo\Combine with New IDS Logo.png">
            <a:extLst>
              <a:ext uri="{FF2B5EF4-FFF2-40B4-BE49-F238E27FC236}">
                <a16:creationId xmlns:a16="http://schemas.microsoft.com/office/drawing/2014/main" id="{F8788C70-4879-8E4F-52A6-8569534F00D0}"/>
              </a:ext>
            </a:extLst>
          </p:cNvPr>
          <p:cNvPicPr preferRelativeResize="0"/>
          <p:nvPr/>
        </p:nvPicPr>
        <p:blipFill rotWithShape="1">
          <a:blip r:embed="rId2">
            <a:alphaModFix/>
          </a:blip>
          <a:srcRect/>
          <a:stretch/>
        </p:blipFill>
        <p:spPr>
          <a:xfrm>
            <a:off x="2747651" y="254103"/>
            <a:ext cx="5862949" cy="1041312"/>
          </a:xfrm>
          <a:prstGeom prst="rect">
            <a:avLst/>
          </a:prstGeom>
          <a:noFill/>
          <a:ln>
            <a:noFill/>
          </a:ln>
        </p:spPr>
      </p:pic>
      <p:sp>
        <p:nvSpPr>
          <p:cNvPr id="4" name="TextBox 3">
            <a:extLst>
              <a:ext uri="{FF2B5EF4-FFF2-40B4-BE49-F238E27FC236}">
                <a16:creationId xmlns:a16="http://schemas.microsoft.com/office/drawing/2014/main" id="{3AEBBBE0-429C-2981-B4C1-0EA786784C5F}"/>
              </a:ext>
            </a:extLst>
          </p:cNvPr>
          <p:cNvSpPr txBox="1"/>
          <p:nvPr/>
        </p:nvSpPr>
        <p:spPr>
          <a:xfrm>
            <a:off x="2384611" y="1415170"/>
            <a:ext cx="7422777" cy="646331"/>
          </a:xfrm>
          <a:prstGeom prst="rect">
            <a:avLst/>
          </a:prstGeom>
          <a:noFill/>
        </p:spPr>
        <p:txBody>
          <a:bodyPr wrap="square" rtlCol="0">
            <a:spAutoFit/>
          </a:bodyPr>
          <a:lstStyle/>
          <a:p>
            <a:pPr algn="ctr"/>
            <a:r>
              <a:rPr lang="en-IN" sz="3600" b="1" u="sng" dirty="0"/>
              <a:t>OUR ACHIEVIEVEMENTS</a:t>
            </a:r>
            <a:endParaRPr lang="en-US" sz="3600" b="1" u="sng" dirty="0"/>
          </a:p>
        </p:txBody>
      </p:sp>
      <p:pic>
        <p:nvPicPr>
          <p:cNvPr id="5" name="Picture 4">
            <a:extLst>
              <a:ext uri="{FF2B5EF4-FFF2-40B4-BE49-F238E27FC236}">
                <a16:creationId xmlns:a16="http://schemas.microsoft.com/office/drawing/2014/main" id="{D21E7C3D-A44B-82C4-0482-B545A776C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702" y="2181256"/>
            <a:ext cx="6101306" cy="45993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41615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97" name="Google Shape;97;p2"/>
          <p:cNvSpPr txBox="1">
            <a:spLocks noGrp="1"/>
          </p:cNvSpPr>
          <p:nvPr>
            <p:ph type="sldNum" idx="12"/>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a:t>
            </a:r>
            <a:endParaRPr/>
          </a:p>
        </p:txBody>
      </p:sp>
      <p:pic>
        <p:nvPicPr>
          <p:cNvPr id="98" name="Google Shape;98;p2" descr="C:\Users\HP\Downloads\images.png"/>
          <p:cNvPicPr preferRelativeResize="0"/>
          <p:nvPr/>
        </p:nvPicPr>
        <p:blipFill rotWithShape="1">
          <a:blip r:embed="rId3">
            <a:alphaModFix/>
          </a:blip>
          <a:srcRect t="12993" r="2626" b="9899"/>
          <a:stretch/>
        </p:blipFill>
        <p:spPr>
          <a:xfrm>
            <a:off x="4627418" y="2385406"/>
            <a:ext cx="5179524" cy="3312674"/>
          </a:xfrm>
          <a:prstGeom prst="rect">
            <a:avLst/>
          </a:prstGeom>
          <a:noFill/>
          <a:ln>
            <a:noFill/>
          </a:ln>
        </p:spPr>
      </p:pic>
      <p:sp>
        <p:nvSpPr>
          <p:cNvPr id="99" name="Google Shape;99;p2"/>
          <p:cNvSpPr/>
          <p:nvPr/>
        </p:nvSpPr>
        <p:spPr>
          <a:xfrm>
            <a:off x="0" y="1912469"/>
            <a:ext cx="4627418" cy="3785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000"/>
              <a:buFont typeface="Times New Roman"/>
              <a:buNone/>
            </a:pPr>
            <a:r>
              <a:rPr lang="en-US" sz="4000" b="1" i="0" u="none" strike="noStrike" cap="none">
                <a:solidFill>
                  <a:schemeClr val="dk1"/>
                </a:solidFill>
                <a:latin typeface="Times New Roman"/>
                <a:ea typeface="Times New Roman"/>
                <a:cs typeface="Times New Roman"/>
                <a:sym typeface="Times New Roman"/>
              </a:rPr>
              <a:t>Welcome Dear Parents for Academic Year 202</a:t>
            </a:r>
            <a:r>
              <a:rPr lang="en-US" sz="4000" b="1">
                <a:solidFill>
                  <a:schemeClr val="dk1"/>
                </a:solidFill>
                <a:latin typeface="Times New Roman"/>
                <a:ea typeface="Times New Roman"/>
                <a:cs typeface="Times New Roman"/>
                <a:sym typeface="Times New Roman"/>
              </a:rPr>
              <a:t>3</a:t>
            </a:r>
            <a:r>
              <a:rPr lang="en-US" sz="4000" b="1" i="0" u="none" strike="noStrike" cap="none">
                <a:solidFill>
                  <a:schemeClr val="dk1"/>
                </a:solidFill>
                <a:latin typeface="Times New Roman"/>
                <a:ea typeface="Times New Roman"/>
                <a:cs typeface="Times New Roman"/>
                <a:sym typeface="Times New Roman"/>
              </a:rPr>
              <a:t>-2</a:t>
            </a:r>
            <a:r>
              <a:rPr lang="en-US" sz="4000" b="1">
                <a:solidFill>
                  <a:schemeClr val="dk1"/>
                </a:solidFill>
                <a:latin typeface="Times New Roman"/>
                <a:ea typeface="Times New Roman"/>
                <a:cs typeface="Times New Roman"/>
                <a:sym typeface="Times New Roman"/>
              </a:rPr>
              <a:t>4</a:t>
            </a:r>
            <a:endParaRPr/>
          </a:p>
          <a:p>
            <a:pPr marL="0" marR="0" lvl="0" indent="0" algn="ctr" rtl="0">
              <a:spcBef>
                <a:spcPts val="0"/>
              </a:spcBef>
              <a:spcAft>
                <a:spcPts val="0"/>
              </a:spcAft>
              <a:buClr>
                <a:schemeClr val="dk1"/>
              </a:buClr>
              <a:buSzPts val="4000"/>
              <a:buFont typeface="Times New Roman"/>
              <a:buNone/>
            </a:pPr>
            <a:r>
              <a:rPr lang="en-US" sz="4000" b="1" i="0" u="none" strike="noStrike" cap="none">
                <a:solidFill>
                  <a:schemeClr val="dk1"/>
                </a:solidFill>
                <a:latin typeface="Times New Roman"/>
                <a:ea typeface="Times New Roman"/>
                <a:cs typeface="Times New Roman"/>
                <a:sym typeface="Times New Roman"/>
              </a:rPr>
              <a:t>Pre-Primary Section</a:t>
            </a:r>
            <a:endParaRPr sz="2400" b="1" i="0" u="none" strike="noStrike" cap="none">
              <a:solidFill>
                <a:schemeClr val="dk1"/>
              </a:solidFill>
              <a:latin typeface="Calibri"/>
              <a:ea typeface="Calibri"/>
              <a:cs typeface="Calibri"/>
              <a:sym typeface="Calibri"/>
            </a:endParaRPr>
          </a:p>
        </p:txBody>
      </p:sp>
      <p:pic>
        <p:nvPicPr>
          <p:cNvPr id="100" name="Google Shape;100;p2" descr="Z:\SCHOOL LOGOS\New logo\Combine with New IDS Logo.png"/>
          <p:cNvPicPr preferRelativeResize="0"/>
          <p:nvPr/>
        </p:nvPicPr>
        <p:blipFill rotWithShape="1">
          <a:blip r:embed="rId4">
            <a:alphaModFix/>
          </a:blip>
          <a:srcRect/>
          <a:stretch/>
        </p:blipFill>
        <p:spPr>
          <a:xfrm>
            <a:off x="2816582" y="536991"/>
            <a:ext cx="5862949" cy="104131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7D03DB-8339-1BB6-0F61-81E142C3B9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3" name="Google Shape;293;p17" descr="Z:\SCHOOL LOGOS\New logo\Combine with New IDS Logo.png">
            <a:extLst>
              <a:ext uri="{FF2B5EF4-FFF2-40B4-BE49-F238E27FC236}">
                <a16:creationId xmlns:a16="http://schemas.microsoft.com/office/drawing/2014/main" id="{91FC2B16-C66A-27F9-2343-523F57D43368}"/>
              </a:ext>
            </a:extLst>
          </p:cNvPr>
          <p:cNvPicPr preferRelativeResize="0"/>
          <p:nvPr/>
        </p:nvPicPr>
        <p:blipFill rotWithShape="1">
          <a:blip r:embed="rId2">
            <a:alphaModFix/>
          </a:blip>
          <a:srcRect/>
          <a:stretch/>
        </p:blipFill>
        <p:spPr>
          <a:xfrm>
            <a:off x="2747651" y="254103"/>
            <a:ext cx="5862949" cy="1041312"/>
          </a:xfrm>
          <a:prstGeom prst="rect">
            <a:avLst/>
          </a:prstGeom>
          <a:noFill/>
          <a:ln>
            <a:noFill/>
          </a:ln>
        </p:spPr>
      </p:pic>
      <p:pic>
        <p:nvPicPr>
          <p:cNvPr id="4" name="Picture 3">
            <a:extLst>
              <a:ext uri="{FF2B5EF4-FFF2-40B4-BE49-F238E27FC236}">
                <a16:creationId xmlns:a16="http://schemas.microsoft.com/office/drawing/2014/main" id="{74F707B3-AD98-898A-8482-13280D7A8EB5}"/>
              </a:ext>
            </a:extLst>
          </p:cNvPr>
          <p:cNvPicPr>
            <a:picLocks noChangeAspect="1"/>
          </p:cNvPicPr>
          <p:nvPr/>
        </p:nvPicPr>
        <p:blipFill>
          <a:blip r:embed="rId3"/>
          <a:stretch>
            <a:fillRect/>
          </a:stretch>
        </p:blipFill>
        <p:spPr>
          <a:xfrm>
            <a:off x="3187745" y="1445012"/>
            <a:ext cx="5862949" cy="5276463"/>
          </a:xfrm>
          <a:prstGeom prst="rect">
            <a:avLst/>
          </a:prstGeom>
        </p:spPr>
      </p:pic>
      <p:sp>
        <p:nvSpPr>
          <p:cNvPr id="5" name="TextBox 4">
            <a:extLst>
              <a:ext uri="{FF2B5EF4-FFF2-40B4-BE49-F238E27FC236}">
                <a16:creationId xmlns:a16="http://schemas.microsoft.com/office/drawing/2014/main" id="{FFE5B7BD-4FC4-6ACE-AFFB-5A704D712E87}"/>
              </a:ext>
            </a:extLst>
          </p:cNvPr>
          <p:cNvSpPr txBox="1"/>
          <p:nvPr/>
        </p:nvSpPr>
        <p:spPr>
          <a:xfrm>
            <a:off x="304067" y="2351782"/>
            <a:ext cx="2922495" cy="1569660"/>
          </a:xfrm>
          <a:prstGeom prst="rect">
            <a:avLst/>
          </a:prstGeom>
          <a:noFill/>
        </p:spPr>
        <p:txBody>
          <a:bodyPr wrap="square" rtlCol="0">
            <a:spAutoFit/>
          </a:bodyPr>
          <a:lstStyle/>
          <a:p>
            <a:pPr fontAlgn="base">
              <a:spcBef>
                <a:spcPct val="0"/>
              </a:spcBef>
              <a:spcAft>
                <a:spcPct val="0"/>
              </a:spcAft>
              <a:buClrTx/>
              <a:buFontTx/>
              <a:buNone/>
            </a:pPr>
            <a:r>
              <a:rPr lang="en-IN" sz="3200" b="1" u="sng" kern="1200" dirty="0">
                <a:solidFill>
                  <a:prstClr val="black"/>
                </a:solidFill>
                <a:latin typeface="Arial" panose="020B0604020202020204" pitchFamily="34" charset="0"/>
                <a:ea typeface="+mn-ea"/>
                <a:cs typeface="Arial" panose="020B0604020202020204" pitchFamily="34" charset="0"/>
              </a:rPr>
              <a:t>Result Analysis for Class X </a:t>
            </a:r>
            <a:endParaRPr lang="en-US" sz="3200" b="1" u="sng"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7172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E048E6-FF81-256E-7652-1A6559B0F7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3" name="Google Shape;293;p17" descr="Z:\SCHOOL LOGOS\New logo\Combine with New IDS Logo.png">
            <a:extLst>
              <a:ext uri="{FF2B5EF4-FFF2-40B4-BE49-F238E27FC236}">
                <a16:creationId xmlns:a16="http://schemas.microsoft.com/office/drawing/2014/main" id="{57F618C0-2D3C-303C-A15B-8FEDDC758DFE}"/>
              </a:ext>
            </a:extLst>
          </p:cNvPr>
          <p:cNvPicPr preferRelativeResize="0"/>
          <p:nvPr/>
        </p:nvPicPr>
        <p:blipFill rotWithShape="1">
          <a:blip r:embed="rId2">
            <a:alphaModFix/>
          </a:blip>
          <a:srcRect/>
          <a:stretch/>
        </p:blipFill>
        <p:spPr>
          <a:xfrm>
            <a:off x="2747651" y="254103"/>
            <a:ext cx="5862949" cy="1041312"/>
          </a:xfrm>
          <a:prstGeom prst="rect">
            <a:avLst/>
          </a:prstGeom>
          <a:noFill/>
          <a:ln>
            <a:noFill/>
          </a:ln>
        </p:spPr>
      </p:pic>
      <p:sp>
        <p:nvSpPr>
          <p:cNvPr id="4" name="TextBox 3">
            <a:extLst>
              <a:ext uri="{FF2B5EF4-FFF2-40B4-BE49-F238E27FC236}">
                <a16:creationId xmlns:a16="http://schemas.microsoft.com/office/drawing/2014/main" id="{0B9FF783-29E7-D6C9-170C-29B83F959259}"/>
              </a:ext>
            </a:extLst>
          </p:cNvPr>
          <p:cNvSpPr txBox="1"/>
          <p:nvPr/>
        </p:nvSpPr>
        <p:spPr>
          <a:xfrm>
            <a:off x="-121360" y="2676346"/>
            <a:ext cx="3240741" cy="954107"/>
          </a:xfrm>
          <a:prstGeom prst="rect">
            <a:avLst/>
          </a:prstGeom>
          <a:noFill/>
        </p:spPr>
        <p:txBody>
          <a:bodyPr wrap="square" rtlCol="0">
            <a:spAutoFit/>
          </a:bodyPr>
          <a:lstStyle/>
          <a:p>
            <a:pPr algn="ctr"/>
            <a:r>
              <a:rPr lang="en-IN" sz="2800" b="1" u="sng" dirty="0"/>
              <a:t>CBSE CLASS X RESULT</a:t>
            </a:r>
            <a:endParaRPr lang="en-US" sz="2800" b="1" u="sng" dirty="0"/>
          </a:p>
        </p:txBody>
      </p:sp>
      <p:graphicFrame>
        <p:nvGraphicFramePr>
          <p:cNvPr id="5" name="Table 2">
            <a:extLst>
              <a:ext uri="{FF2B5EF4-FFF2-40B4-BE49-F238E27FC236}">
                <a16:creationId xmlns:a16="http://schemas.microsoft.com/office/drawing/2014/main" id="{5D6FB544-91A0-2739-7EA1-989A58E44B9F}"/>
              </a:ext>
            </a:extLst>
          </p:cNvPr>
          <p:cNvGraphicFramePr>
            <a:graphicFrameLocks noGrp="1"/>
          </p:cNvGraphicFramePr>
          <p:nvPr>
            <p:extLst>
              <p:ext uri="{D42A27DB-BD31-4B8C-83A1-F6EECF244321}">
                <p14:modId xmlns:p14="http://schemas.microsoft.com/office/powerpoint/2010/main" val="462020748"/>
              </p:ext>
            </p:extLst>
          </p:nvPr>
        </p:nvGraphicFramePr>
        <p:xfrm>
          <a:off x="3281310" y="1552955"/>
          <a:ext cx="5629379" cy="5168521"/>
        </p:xfrm>
        <a:graphic>
          <a:graphicData uri="http://schemas.openxmlformats.org/drawingml/2006/table">
            <a:tbl>
              <a:tblPr firstRow="1" bandRow="1"/>
              <a:tblGrid>
                <a:gridCol w="3306968">
                  <a:extLst>
                    <a:ext uri="{9D8B030D-6E8A-4147-A177-3AD203B41FA5}">
                      <a16:colId xmlns:a16="http://schemas.microsoft.com/office/drawing/2014/main" val="4063370649"/>
                    </a:ext>
                  </a:extLst>
                </a:gridCol>
                <a:gridCol w="2322411">
                  <a:extLst>
                    <a:ext uri="{9D8B030D-6E8A-4147-A177-3AD203B41FA5}">
                      <a16:colId xmlns:a16="http://schemas.microsoft.com/office/drawing/2014/main" val="1231789033"/>
                    </a:ext>
                  </a:extLst>
                </a:gridCol>
              </a:tblGrid>
              <a:tr h="68487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9pPr>
                    </a:lstStyle>
                    <a:p>
                      <a:r>
                        <a:rPr lang="en-IN" dirty="0"/>
                        <a:t>Total students appeared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9pPr>
                    </a:lstStyle>
                    <a:p>
                      <a:r>
                        <a:rPr lang="en-IN" dirty="0"/>
                        <a:t>56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extLst>
                  <a:ext uri="{0D108BD9-81ED-4DB2-BD59-A6C34878D82A}">
                    <a16:rowId xmlns:a16="http://schemas.microsoft.com/office/drawing/2014/main" val="100827355"/>
                  </a:ext>
                </a:extLst>
              </a:tr>
              <a:tr h="7472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Total students passed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56</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3521203924"/>
                  </a:ext>
                </a:extLst>
              </a:tr>
              <a:tr h="7472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Result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2774848414"/>
                  </a:ext>
                </a:extLst>
              </a:tr>
              <a:tr h="7472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RANK HOLDERS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3665293747"/>
                  </a:ext>
                </a:extLst>
              </a:tr>
              <a:tr h="7472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1. </a:t>
                      </a:r>
                      <a:r>
                        <a:rPr lang="en-IN" dirty="0" err="1"/>
                        <a:t>Parth</a:t>
                      </a:r>
                      <a:r>
                        <a:rPr lang="en-IN" dirty="0"/>
                        <a:t> Joshi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3003904364"/>
                  </a:ext>
                </a:extLst>
              </a:tr>
              <a:tr h="7472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2. </a:t>
                      </a:r>
                      <a:r>
                        <a:rPr lang="en-IN" dirty="0" err="1"/>
                        <a:t>Akash</a:t>
                      </a:r>
                      <a:r>
                        <a:rPr lang="en-IN" dirty="0"/>
                        <a:t> Kumar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1279579256"/>
                  </a:ext>
                </a:extLst>
              </a:tr>
              <a:tr h="7472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3. </a:t>
                      </a:r>
                      <a:r>
                        <a:rPr lang="en-IN" dirty="0" err="1"/>
                        <a:t>Pratyush</a:t>
                      </a:r>
                      <a:r>
                        <a:rPr lang="en-IN" dirty="0"/>
                        <a:t> Singh</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1874286102"/>
                  </a:ext>
                </a:extLst>
              </a:tr>
            </a:tbl>
          </a:graphicData>
        </a:graphic>
      </p:graphicFrame>
    </p:spTree>
    <p:extLst>
      <p:ext uri="{BB962C8B-B14F-4D97-AF65-F5344CB8AC3E}">
        <p14:creationId xmlns:p14="http://schemas.microsoft.com/office/powerpoint/2010/main" val="1372179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C72CD5-0104-94D9-E1F4-5D07D8F353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graphicFrame>
        <p:nvGraphicFramePr>
          <p:cNvPr id="3" name="Table 4">
            <a:extLst>
              <a:ext uri="{FF2B5EF4-FFF2-40B4-BE49-F238E27FC236}">
                <a16:creationId xmlns:a16="http://schemas.microsoft.com/office/drawing/2014/main" id="{39B0AAE9-7B00-AE77-ED0E-7462F2C7F192}"/>
              </a:ext>
            </a:extLst>
          </p:cNvPr>
          <p:cNvGraphicFramePr>
            <a:graphicFrameLocks noGrp="1"/>
          </p:cNvGraphicFramePr>
          <p:nvPr>
            <p:extLst>
              <p:ext uri="{D42A27DB-BD31-4B8C-83A1-F6EECF244321}">
                <p14:modId xmlns:p14="http://schemas.microsoft.com/office/powerpoint/2010/main" val="2585191810"/>
              </p:ext>
            </p:extLst>
          </p:nvPr>
        </p:nvGraphicFramePr>
        <p:xfrm>
          <a:off x="3004457" y="538392"/>
          <a:ext cx="5934269" cy="6096000"/>
        </p:xfrm>
        <a:graphic>
          <a:graphicData uri="http://schemas.openxmlformats.org/drawingml/2006/table">
            <a:tbl>
              <a:tblPr firstRow="1" bandRow="1"/>
              <a:tblGrid>
                <a:gridCol w="1487239">
                  <a:extLst>
                    <a:ext uri="{9D8B030D-6E8A-4147-A177-3AD203B41FA5}">
                      <a16:colId xmlns:a16="http://schemas.microsoft.com/office/drawing/2014/main" val="2600147799"/>
                    </a:ext>
                  </a:extLst>
                </a:gridCol>
                <a:gridCol w="2588318">
                  <a:extLst>
                    <a:ext uri="{9D8B030D-6E8A-4147-A177-3AD203B41FA5}">
                      <a16:colId xmlns:a16="http://schemas.microsoft.com/office/drawing/2014/main" val="3975414912"/>
                    </a:ext>
                  </a:extLst>
                </a:gridCol>
                <a:gridCol w="1858712">
                  <a:extLst>
                    <a:ext uri="{9D8B030D-6E8A-4147-A177-3AD203B41FA5}">
                      <a16:colId xmlns:a16="http://schemas.microsoft.com/office/drawing/2014/main" val="308985733"/>
                    </a:ext>
                  </a:extLst>
                </a:gridCol>
              </a:tblGrid>
              <a:tr h="284308">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9pPr>
                    </a:lstStyle>
                    <a:p>
                      <a:r>
                        <a:rPr lang="en-IN" dirty="0"/>
                        <a:t>Subject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9pPr>
                    </a:lstStyle>
                    <a:p>
                      <a:r>
                        <a:rPr lang="en-IN" dirty="0"/>
                        <a:t>Name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9pPr>
                    </a:lstStyle>
                    <a:p>
                      <a:r>
                        <a:rPr lang="en-IN" dirty="0"/>
                        <a:t>Percentage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extLst>
                  <a:ext uri="{0D108BD9-81ED-4DB2-BD59-A6C34878D82A}">
                    <a16:rowId xmlns:a16="http://schemas.microsoft.com/office/drawing/2014/main" val="2992114626"/>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English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Aryan </a:t>
                      </a:r>
                      <a:r>
                        <a:rPr lang="en-IN" dirty="0" err="1"/>
                        <a:t>Jagtap</a:t>
                      </a:r>
                      <a:r>
                        <a:rPr lang="en-IN" dirty="0"/>
                        <a:t>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97</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3668734899"/>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Smriti</a:t>
                      </a:r>
                      <a:r>
                        <a:rPr lang="en-IN" dirty="0"/>
                        <a:t>  </a:t>
                      </a:r>
                      <a:r>
                        <a:rPr lang="en-IN" dirty="0" err="1"/>
                        <a:t>Kumari</a:t>
                      </a:r>
                      <a:r>
                        <a:rPr lang="en-IN" dirty="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1484885191"/>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Purva</a:t>
                      </a:r>
                      <a:r>
                        <a:rPr lang="en-IN" dirty="0"/>
                        <a:t> </a:t>
                      </a:r>
                      <a:r>
                        <a:rPr lang="en-IN" dirty="0" err="1"/>
                        <a:t>Mahit</a:t>
                      </a:r>
                      <a:r>
                        <a:rPr lang="en-IN" dirty="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4205388367"/>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pPr algn="ct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Sneha</a:t>
                      </a:r>
                      <a:r>
                        <a:rPr lang="en-IN" dirty="0"/>
                        <a:t> </a:t>
                      </a:r>
                      <a:r>
                        <a:rPr lang="en-IN" dirty="0" err="1"/>
                        <a:t>Jha</a:t>
                      </a:r>
                      <a:r>
                        <a:rPr lang="en-IN" dirty="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1419373130"/>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Physics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Atharva</a:t>
                      </a:r>
                      <a:r>
                        <a:rPr lang="en-IN" dirty="0"/>
                        <a:t> </a:t>
                      </a:r>
                      <a:r>
                        <a:rPr lang="en-IN" dirty="0" err="1"/>
                        <a:t>Thite</a:t>
                      </a:r>
                      <a:r>
                        <a:rPr lang="en-IN" dirty="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95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528784644"/>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Aryan </a:t>
                      </a:r>
                      <a:r>
                        <a:rPr lang="en-IN" dirty="0" err="1"/>
                        <a:t>Jagtap</a:t>
                      </a:r>
                      <a:r>
                        <a:rPr lang="en-IN" dirty="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94</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3918114909"/>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Piyush</a:t>
                      </a:r>
                      <a:r>
                        <a:rPr lang="en-IN" dirty="0"/>
                        <a:t> </a:t>
                      </a:r>
                      <a:r>
                        <a:rPr lang="en-IN" dirty="0" err="1"/>
                        <a:t>Bharshing</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94</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4289646940"/>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Sooraj</a:t>
                      </a:r>
                      <a:r>
                        <a:rPr lang="en-IN" dirty="0"/>
                        <a:t> Mohan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94</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2098042914"/>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Chemistry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Aryan </a:t>
                      </a:r>
                      <a:r>
                        <a:rPr lang="en-IN" dirty="0" err="1"/>
                        <a:t>Jagtap</a:t>
                      </a:r>
                      <a:r>
                        <a:rPr lang="en-IN" dirty="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1369698435"/>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Atharva</a:t>
                      </a:r>
                      <a:r>
                        <a:rPr lang="en-IN" dirty="0"/>
                        <a:t>  </a:t>
                      </a:r>
                      <a:r>
                        <a:rPr lang="en-IN" dirty="0" err="1"/>
                        <a:t>Thite</a:t>
                      </a:r>
                      <a:r>
                        <a:rPr lang="en-IN" dirty="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3562143225"/>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Purva</a:t>
                      </a:r>
                      <a:r>
                        <a:rPr lang="en-IN" dirty="0"/>
                        <a:t> </a:t>
                      </a:r>
                      <a:r>
                        <a:rPr lang="en-IN" dirty="0" err="1"/>
                        <a:t>Mahit</a:t>
                      </a:r>
                      <a:r>
                        <a:rPr lang="en-IN" dirty="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4239202385"/>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Sooraj</a:t>
                      </a:r>
                      <a:r>
                        <a:rPr lang="en-IN" dirty="0"/>
                        <a:t> Mohan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94</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3617471884"/>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Math/Biology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Athavale</a:t>
                      </a:r>
                      <a:r>
                        <a:rPr lang="en-IN" dirty="0"/>
                        <a:t> </a:t>
                      </a:r>
                      <a:r>
                        <a:rPr lang="en-IN" dirty="0" err="1"/>
                        <a:t>Thite</a:t>
                      </a:r>
                      <a:r>
                        <a:rPr lang="en-IN" dirty="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1451523182"/>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Piyush</a:t>
                      </a:r>
                      <a:r>
                        <a:rPr lang="en-IN" dirty="0"/>
                        <a:t> </a:t>
                      </a:r>
                      <a:r>
                        <a:rPr lang="en-IN" dirty="0" err="1"/>
                        <a:t>Bharshing</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92</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18452646"/>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SST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Sneha</a:t>
                      </a:r>
                      <a:r>
                        <a:rPr lang="en-IN" dirty="0"/>
                        <a:t> </a:t>
                      </a:r>
                      <a:r>
                        <a:rPr lang="en-IN" dirty="0" err="1"/>
                        <a:t>Jha</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88</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3821122888"/>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Atharva</a:t>
                      </a:r>
                      <a:r>
                        <a:rPr lang="en-IN" dirty="0"/>
                        <a:t> </a:t>
                      </a:r>
                      <a:r>
                        <a:rPr lang="en-IN" dirty="0" err="1"/>
                        <a:t>Thite</a:t>
                      </a:r>
                      <a:r>
                        <a:rPr lang="en-IN" dirty="0"/>
                        <a:t>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99</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3996129623"/>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Piyush</a:t>
                      </a:r>
                      <a:r>
                        <a:rPr lang="en-IN" dirty="0"/>
                        <a:t> </a:t>
                      </a:r>
                      <a:r>
                        <a:rPr lang="en-IN" dirty="0" err="1"/>
                        <a:t>Bharshing</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1070260331"/>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IT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Aryan </a:t>
                      </a:r>
                      <a:r>
                        <a:rPr lang="en-IN" dirty="0" err="1"/>
                        <a:t>Jagtap</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2061047728"/>
                  </a:ext>
                </a:extLst>
              </a:tr>
              <a:tr h="28179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err="1"/>
                        <a:t>Purva</a:t>
                      </a:r>
                      <a:r>
                        <a:rPr lang="en-IN" dirty="0"/>
                        <a:t> </a:t>
                      </a:r>
                      <a:r>
                        <a:rPr lang="en-IN" dirty="0" err="1"/>
                        <a:t>Mahit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788446645"/>
                  </a:ext>
                </a:extLst>
              </a:tr>
            </a:tbl>
          </a:graphicData>
        </a:graphic>
      </p:graphicFrame>
      <p:sp>
        <p:nvSpPr>
          <p:cNvPr id="5" name="TextBox 4">
            <a:extLst>
              <a:ext uri="{FF2B5EF4-FFF2-40B4-BE49-F238E27FC236}">
                <a16:creationId xmlns:a16="http://schemas.microsoft.com/office/drawing/2014/main" id="{2F8B1AB4-2B34-330E-7252-13ADF28B7D78}"/>
              </a:ext>
            </a:extLst>
          </p:cNvPr>
          <p:cNvSpPr txBox="1"/>
          <p:nvPr/>
        </p:nvSpPr>
        <p:spPr>
          <a:xfrm>
            <a:off x="214604" y="2323322"/>
            <a:ext cx="2573420" cy="1598120"/>
          </a:xfrm>
          <a:prstGeom prst="rect">
            <a:avLst/>
          </a:prstGeom>
          <a:noFill/>
        </p:spPr>
        <p:txBody>
          <a:bodyPr wrap="square" rtlCol="0">
            <a:spAutoFit/>
          </a:bodyPr>
          <a:lstStyle/>
          <a:p>
            <a:pPr algn="l"/>
            <a:r>
              <a:rPr lang="en-IN" sz="3200" b="1" u="sng" dirty="0"/>
              <a:t>Result Analysis for class XII</a:t>
            </a:r>
            <a:endParaRPr lang="en-US" sz="3200" b="1" u="sng" dirty="0"/>
          </a:p>
        </p:txBody>
      </p:sp>
    </p:spTree>
    <p:extLst>
      <p:ext uri="{BB962C8B-B14F-4D97-AF65-F5344CB8AC3E}">
        <p14:creationId xmlns:p14="http://schemas.microsoft.com/office/powerpoint/2010/main" val="2158137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E92FB6-82AE-A9C7-1C61-1EA228D0AF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3" name="TextBox 2">
            <a:extLst>
              <a:ext uri="{FF2B5EF4-FFF2-40B4-BE49-F238E27FC236}">
                <a16:creationId xmlns:a16="http://schemas.microsoft.com/office/drawing/2014/main" id="{23EFE556-619E-22B2-9C46-454E50044C9D}"/>
              </a:ext>
            </a:extLst>
          </p:cNvPr>
          <p:cNvSpPr txBox="1"/>
          <p:nvPr/>
        </p:nvSpPr>
        <p:spPr>
          <a:xfrm>
            <a:off x="76749" y="2474893"/>
            <a:ext cx="3240741" cy="954107"/>
          </a:xfrm>
          <a:prstGeom prst="rect">
            <a:avLst/>
          </a:prstGeom>
          <a:noFill/>
        </p:spPr>
        <p:txBody>
          <a:bodyPr wrap="square" rtlCol="0">
            <a:spAutoFit/>
          </a:bodyPr>
          <a:lstStyle/>
          <a:p>
            <a:pPr algn="ctr" fontAlgn="base">
              <a:spcBef>
                <a:spcPct val="0"/>
              </a:spcBef>
              <a:spcAft>
                <a:spcPct val="0"/>
              </a:spcAft>
              <a:buClrTx/>
              <a:buFontTx/>
              <a:buNone/>
            </a:pPr>
            <a:r>
              <a:rPr lang="en-IN" sz="2800" b="1" u="sng" kern="1200" dirty="0">
                <a:solidFill>
                  <a:prstClr val="black"/>
                </a:solidFill>
                <a:latin typeface="Arial" panose="020B0604020202020204" pitchFamily="34" charset="0"/>
                <a:ea typeface="+mn-ea"/>
                <a:cs typeface="Arial" panose="020B0604020202020204" pitchFamily="34" charset="0"/>
              </a:rPr>
              <a:t>CBSE CLASS XII RESULT</a:t>
            </a:r>
            <a:endParaRPr lang="en-US" sz="2800" b="1" u="sng" kern="1200" dirty="0">
              <a:solidFill>
                <a:prstClr val="black"/>
              </a:solidFill>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94D8877A-E762-0C82-6825-5CC7C78CF77A}"/>
              </a:ext>
            </a:extLst>
          </p:cNvPr>
          <p:cNvGraphicFramePr>
            <a:graphicFrameLocks noGrp="1"/>
          </p:cNvGraphicFramePr>
          <p:nvPr>
            <p:extLst>
              <p:ext uri="{D42A27DB-BD31-4B8C-83A1-F6EECF244321}">
                <p14:modId xmlns:p14="http://schemas.microsoft.com/office/powerpoint/2010/main" val="3259910710"/>
              </p:ext>
            </p:extLst>
          </p:nvPr>
        </p:nvGraphicFramePr>
        <p:xfrm>
          <a:off x="3317490" y="1380931"/>
          <a:ext cx="5937196" cy="5340545"/>
        </p:xfrm>
        <a:graphic>
          <a:graphicData uri="http://schemas.openxmlformats.org/drawingml/2006/table">
            <a:tbl>
              <a:tblPr firstRow="1" bandRow="1"/>
              <a:tblGrid>
                <a:gridCol w="3487794">
                  <a:extLst>
                    <a:ext uri="{9D8B030D-6E8A-4147-A177-3AD203B41FA5}">
                      <a16:colId xmlns:a16="http://schemas.microsoft.com/office/drawing/2014/main" val="4063370649"/>
                    </a:ext>
                  </a:extLst>
                </a:gridCol>
                <a:gridCol w="2449402">
                  <a:extLst>
                    <a:ext uri="{9D8B030D-6E8A-4147-A177-3AD203B41FA5}">
                      <a16:colId xmlns:a16="http://schemas.microsoft.com/office/drawing/2014/main" val="1231789033"/>
                    </a:ext>
                  </a:extLst>
                </a:gridCol>
              </a:tblGrid>
              <a:tr h="762935">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9pPr>
                    </a:lstStyle>
                    <a:p>
                      <a:r>
                        <a:rPr lang="en-IN" dirty="0"/>
                        <a:t>Total students appeared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Trebuchet MS" panose="020B0603020202020204"/>
                          <a:sym typeface="Arial"/>
                        </a:defRPr>
                      </a:lvl9pPr>
                    </a:lstStyle>
                    <a:p>
                      <a:r>
                        <a:rPr lang="en-IN" dirty="0"/>
                        <a:t>22</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extLst>
                  <a:ext uri="{0D108BD9-81ED-4DB2-BD59-A6C34878D82A}">
                    <a16:rowId xmlns:a16="http://schemas.microsoft.com/office/drawing/2014/main" val="100827355"/>
                  </a:ext>
                </a:extLst>
              </a:tr>
              <a:tr h="76293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Total students passed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22</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3521203924"/>
                  </a:ext>
                </a:extLst>
              </a:tr>
              <a:tr h="76293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Result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2774848414"/>
                  </a:ext>
                </a:extLst>
              </a:tr>
              <a:tr h="76293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RANK HOLDERS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3665293747"/>
                  </a:ext>
                </a:extLst>
              </a:tr>
              <a:tr h="76293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1. </a:t>
                      </a:r>
                      <a:r>
                        <a:rPr lang="en-IN" dirty="0" err="1"/>
                        <a:t>Athava</a:t>
                      </a:r>
                      <a:r>
                        <a:rPr lang="en-IN" dirty="0"/>
                        <a:t> </a:t>
                      </a:r>
                      <a:r>
                        <a:rPr lang="en-IN" dirty="0" err="1"/>
                        <a:t>Thite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3003904364"/>
                  </a:ext>
                </a:extLst>
              </a:tr>
              <a:tr h="76293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2. </a:t>
                      </a:r>
                      <a:r>
                        <a:rPr lang="en-IN" dirty="0" err="1"/>
                        <a:t>Piyush</a:t>
                      </a:r>
                      <a:r>
                        <a:rPr lang="en-IN" dirty="0"/>
                        <a:t> </a:t>
                      </a:r>
                      <a:r>
                        <a:rPr lang="en-IN" dirty="0" err="1"/>
                        <a:t>Barshing</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94%</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extLst>
                  <a:ext uri="{0D108BD9-81ED-4DB2-BD59-A6C34878D82A}">
                    <a16:rowId xmlns:a16="http://schemas.microsoft.com/office/drawing/2014/main" val="1279579256"/>
                  </a:ext>
                </a:extLst>
              </a:tr>
              <a:tr h="76293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3. </a:t>
                      </a:r>
                      <a:r>
                        <a:rPr lang="en-IN" dirty="0" err="1"/>
                        <a:t>Purva</a:t>
                      </a:r>
                      <a:r>
                        <a:rPr lang="en-IN" dirty="0"/>
                        <a:t> </a:t>
                      </a:r>
                      <a:r>
                        <a:rPr lang="en-IN" dirty="0" err="1"/>
                        <a:t>Mahit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Trebuchet MS" panose="020B0603020202020204"/>
                          <a:sym typeface="Arial"/>
                        </a:defRPr>
                      </a:lvl9pPr>
                    </a:lstStyle>
                    <a:p>
                      <a:r>
                        <a:rPr lang="en-IN" dirty="0"/>
                        <a:t>92%</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1874286102"/>
                  </a:ext>
                </a:extLst>
              </a:tr>
            </a:tbl>
          </a:graphicData>
        </a:graphic>
      </p:graphicFrame>
      <p:pic>
        <p:nvPicPr>
          <p:cNvPr id="6" name="Google Shape;293;p17" descr="Z:\SCHOOL LOGOS\New logo\Combine with New IDS Logo.png">
            <a:extLst>
              <a:ext uri="{FF2B5EF4-FFF2-40B4-BE49-F238E27FC236}">
                <a16:creationId xmlns:a16="http://schemas.microsoft.com/office/drawing/2014/main" id="{FDD8084E-BA3A-BE4F-7602-43617CF33F05}"/>
              </a:ext>
            </a:extLst>
          </p:cNvPr>
          <p:cNvPicPr preferRelativeResize="0"/>
          <p:nvPr/>
        </p:nvPicPr>
        <p:blipFill rotWithShape="1">
          <a:blip r:embed="rId2">
            <a:alphaModFix/>
          </a:blip>
          <a:srcRect/>
          <a:stretch/>
        </p:blipFill>
        <p:spPr>
          <a:xfrm>
            <a:off x="3251504" y="136524"/>
            <a:ext cx="5862949" cy="1041312"/>
          </a:xfrm>
          <a:prstGeom prst="rect">
            <a:avLst/>
          </a:prstGeom>
          <a:noFill/>
          <a:ln>
            <a:noFill/>
          </a:ln>
        </p:spPr>
      </p:pic>
    </p:spTree>
    <p:extLst>
      <p:ext uri="{BB962C8B-B14F-4D97-AF65-F5344CB8AC3E}">
        <p14:creationId xmlns:p14="http://schemas.microsoft.com/office/powerpoint/2010/main" val="3220341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641F8B-AEE9-FC67-80E0-53C62A555D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3" name="TextBox 2">
            <a:extLst>
              <a:ext uri="{FF2B5EF4-FFF2-40B4-BE49-F238E27FC236}">
                <a16:creationId xmlns:a16="http://schemas.microsoft.com/office/drawing/2014/main" id="{F8AC2346-A261-D861-66A2-EE52B0947446}"/>
              </a:ext>
            </a:extLst>
          </p:cNvPr>
          <p:cNvSpPr txBox="1"/>
          <p:nvPr/>
        </p:nvSpPr>
        <p:spPr>
          <a:xfrm>
            <a:off x="1866123" y="1177836"/>
            <a:ext cx="8303262" cy="1354217"/>
          </a:xfrm>
          <a:prstGeom prst="rect">
            <a:avLst/>
          </a:prstGeom>
          <a:noFill/>
        </p:spPr>
        <p:txBody>
          <a:bodyPr wrap="square" rtlCol="0">
            <a:spAutoFit/>
          </a:bodyPr>
          <a:lstStyle/>
          <a:p>
            <a:pPr algn="ctr"/>
            <a:r>
              <a:rPr lang="en-IN" sz="2800" b="1" u="sng" dirty="0">
                <a:latin typeface="Times New Roman" panose="02020603050405020304" pitchFamily="18" charset="0"/>
                <a:cs typeface="Times New Roman" panose="02020603050405020304" pitchFamily="18" charset="0"/>
              </a:rPr>
              <a:t>CONGRATULATIONS</a:t>
            </a:r>
            <a:r>
              <a:rPr lang="en-IN" sz="2800" dirty="0">
                <a:latin typeface="Times New Roman" panose="02020603050405020304" pitchFamily="18" charset="0"/>
                <a:cs typeface="Times New Roman" panose="02020603050405020304" pitchFamily="18" charset="0"/>
              </a:rPr>
              <a:t>!!!</a:t>
            </a:r>
          </a:p>
          <a:p>
            <a:pPr algn="ctr"/>
            <a:endParaRPr lang="en-IN" dirty="0"/>
          </a:p>
          <a:p>
            <a:pPr algn="ctr"/>
            <a:r>
              <a:rPr lang="en-IN" sz="2000" b="1" dirty="0">
                <a:latin typeface="Times New Roman" panose="02020603050405020304" pitchFamily="18" charset="0"/>
                <a:cs typeface="Times New Roman" panose="02020603050405020304" pitchFamily="18" charset="0"/>
              </a:rPr>
              <a:t>Master </a:t>
            </a:r>
            <a:r>
              <a:rPr lang="en-IN" sz="2000" b="1" i="1" u="sng" dirty="0" err="1">
                <a:solidFill>
                  <a:srgbClr val="9966FF"/>
                </a:solidFill>
                <a:latin typeface="Times New Roman" panose="02020603050405020304" pitchFamily="18" charset="0"/>
                <a:cs typeface="Times New Roman" panose="02020603050405020304" pitchFamily="18" charset="0"/>
              </a:rPr>
              <a:t>Atharva</a:t>
            </a:r>
            <a:r>
              <a:rPr lang="en-IN" sz="2000" b="1" dirty="0">
                <a:latin typeface="Times New Roman" panose="02020603050405020304" pitchFamily="18" charset="0"/>
                <a:cs typeface="Times New Roman" panose="02020603050405020304" pitchFamily="18" charset="0"/>
              </a:rPr>
              <a:t> </a:t>
            </a:r>
            <a:r>
              <a:rPr lang="en-IN" sz="2000" b="1" i="1" u="sng" dirty="0" err="1">
                <a:solidFill>
                  <a:srgbClr val="9966FF"/>
                </a:solidFill>
                <a:latin typeface="Times New Roman" panose="02020603050405020304" pitchFamily="18" charset="0"/>
                <a:cs typeface="Times New Roman" panose="02020603050405020304" pitchFamily="18" charset="0"/>
              </a:rPr>
              <a:t>Thite</a:t>
            </a:r>
            <a:r>
              <a:rPr lang="en-IN" sz="2000" b="1" dirty="0">
                <a:latin typeface="Times New Roman" panose="02020603050405020304" pitchFamily="18" charset="0"/>
                <a:cs typeface="Times New Roman" panose="02020603050405020304" pitchFamily="18" charset="0"/>
              </a:rPr>
              <a:t> of Class XII in MHT-CET 2023-24 for scoring 99.97%</a:t>
            </a:r>
            <a:endParaRPr lang="en-US" sz="2000" b="1"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D686F35F-921A-DBCD-0260-BA3973F39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774" y="2657476"/>
            <a:ext cx="2971800" cy="4064000"/>
          </a:xfrm>
          <a:prstGeom prst="rect">
            <a:avLst/>
          </a:prstGeom>
        </p:spPr>
      </p:pic>
      <p:pic>
        <p:nvPicPr>
          <p:cNvPr id="5" name="Google Shape;293;p17" descr="Z:\SCHOOL LOGOS\New logo\Combine with New IDS Logo.png">
            <a:extLst>
              <a:ext uri="{FF2B5EF4-FFF2-40B4-BE49-F238E27FC236}">
                <a16:creationId xmlns:a16="http://schemas.microsoft.com/office/drawing/2014/main" id="{7A65995A-3EF7-0565-D9A4-A0E60CFFF972}"/>
              </a:ext>
            </a:extLst>
          </p:cNvPr>
          <p:cNvPicPr preferRelativeResize="0"/>
          <p:nvPr/>
        </p:nvPicPr>
        <p:blipFill rotWithShape="1">
          <a:blip r:embed="rId3">
            <a:alphaModFix/>
          </a:blip>
          <a:srcRect/>
          <a:stretch/>
        </p:blipFill>
        <p:spPr>
          <a:xfrm>
            <a:off x="3251504" y="136524"/>
            <a:ext cx="5862949" cy="1041312"/>
          </a:xfrm>
          <a:prstGeom prst="rect">
            <a:avLst/>
          </a:prstGeom>
          <a:noFill/>
          <a:ln>
            <a:noFill/>
          </a:ln>
        </p:spPr>
      </p:pic>
    </p:spTree>
    <p:extLst>
      <p:ext uri="{BB962C8B-B14F-4D97-AF65-F5344CB8AC3E}">
        <p14:creationId xmlns:p14="http://schemas.microsoft.com/office/powerpoint/2010/main" val="2513522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CD2C8-5017-25FA-4028-8720C74183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4" name="Picture 3">
            <a:extLst>
              <a:ext uri="{FF2B5EF4-FFF2-40B4-BE49-F238E27FC236}">
                <a16:creationId xmlns:a16="http://schemas.microsoft.com/office/drawing/2014/main" id="{4B19081E-2E94-2819-B290-623B52CE9AE9}"/>
              </a:ext>
            </a:extLst>
          </p:cNvPr>
          <p:cNvPicPr>
            <a:picLocks noChangeAspect="1"/>
          </p:cNvPicPr>
          <p:nvPr/>
        </p:nvPicPr>
        <p:blipFill>
          <a:blip r:embed="rId2"/>
          <a:stretch>
            <a:fillRect/>
          </a:stretch>
        </p:blipFill>
        <p:spPr>
          <a:xfrm>
            <a:off x="1927601" y="1159486"/>
            <a:ext cx="8510754" cy="1161852"/>
          </a:xfrm>
          <a:prstGeom prst="rect">
            <a:avLst/>
          </a:prstGeom>
        </p:spPr>
      </p:pic>
      <p:pic>
        <p:nvPicPr>
          <p:cNvPr id="5" name="Google Shape;293;p17" descr="Z:\SCHOOL LOGOS\New logo\Combine with New IDS Logo.png">
            <a:extLst>
              <a:ext uri="{FF2B5EF4-FFF2-40B4-BE49-F238E27FC236}">
                <a16:creationId xmlns:a16="http://schemas.microsoft.com/office/drawing/2014/main" id="{85E266B7-5F3F-93BE-DE51-5B32D91BE24D}"/>
              </a:ext>
            </a:extLst>
          </p:cNvPr>
          <p:cNvPicPr preferRelativeResize="0"/>
          <p:nvPr/>
        </p:nvPicPr>
        <p:blipFill rotWithShape="1">
          <a:blip r:embed="rId3">
            <a:alphaModFix/>
          </a:blip>
          <a:srcRect/>
          <a:stretch/>
        </p:blipFill>
        <p:spPr>
          <a:xfrm>
            <a:off x="3251504" y="136524"/>
            <a:ext cx="5862949" cy="1041312"/>
          </a:xfrm>
          <a:prstGeom prst="rect">
            <a:avLst/>
          </a:prstGeom>
          <a:noFill/>
          <a:ln>
            <a:noFill/>
          </a:ln>
        </p:spPr>
      </p:pic>
      <p:sp>
        <p:nvSpPr>
          <p:cNvPr id="7" name="Content Placeholder 2">
            <a:extLst>
              <a:ext uri="{FF2B5EF4-FFF2-40B4-BE49-F238E27FC236}">
                <a16:creationId xmlns:a16="http://schemas.microsoft.com/office/drawing/2014/main" id="{711C9E4F-1F2C-2E19-7113-57BEB9E02941}"/>
              </a:ext>
            </a:extLst>
          </p:cNvPr>
          <p:cNvSpPr txBox="1">
            <a:spLocks/>
          </p:cNvSpPr>
          <p:nvPr/>
        </p:nvSpPr>
        <p:spPr>
          <a:xfrm>
            <a:off x="1886443" y="2321338"/>
            <a:ext cx="9339316" cy="44001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1) Scholastic  and Co- Scholastic pursuits: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By including Monday to Friday Scholastic education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Saturday exploring  Co-Scholastic  education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2) Trying to make our students “ Global citizen “  by </a:t>
            </a:r>
            <a:r>
              <a:rPr kumimoji="0" lang="en-IN"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practicing reading </a:t>
            </a: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Newspaper.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3) Career Exploration workshops conducted  by Expert  Teachers.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4) Introduction  of skilled based education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5) Suggestion Box</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6) The amalgamation of ancient ( Gurukul Shiksha) and modern education.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7) Donation drive  for an Orphanage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8) We </a:t>
            </a:r>
            <a:r>
              <a:rPr kumimoji="0" lang="en-IN"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will be </a:t>
            </a: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providing  training  for teachers</a:t>
            </a:r>
            <a:r>
              <a:rPr kumimoji="0" lang="en-IN"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students and parents</a:t>
            </a:r>
            <a:r>
              <a:rPr kumimoji="0" lang="en-IN"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more frequently. </a:t>
            </a:r>
            <a:endPar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IN"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9</a:t>
            </a: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Career Counselling</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1</a:t>
            </a:r>
            <a:r>
              <a:rPr kumimoji="0" lang="en-IN"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0</a:t>
            </a: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Personalized and tailored career counselling  to individual student’s needs</a:t>
            </a:r>
            <a:b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b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1</a:t>
            </a:r>
            <a:r>
              <a:rPr kumimoji="0" lang="en-IN"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1)</a:t>
            </a:r>
            <a:r>
              <a:rPr kumimoji="0" lang="en-US" sz="1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Resource  person in school.</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0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0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0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53851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7"/>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287" name="Google Shape;287;p17"/>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17</a:t>
            </a:r>
            <a:endParaRPr sz="1800">
              <a:solidFill>
                <a:schemeClr val="dk1"/>
              </a:solidFill>
              <a:latin typeface="Times New Roman"/>
              <a:ea typeface="Times New Roman"/>
              <a:cs typeface="Times New Roman"/>
              <a:sym typeface="Times New Roman"/>
            </a:endParaRPr>
          </a:p>
        </p:txBody>
      </p:sp>
      <p:sp>
        <p:nvSpPr>
          <p:cNvPr id="288" name="Google Shape;288;p17"/>
          <p:cNvSpPr/>
          <p:nvPr/>
        </p:nvSpPr>
        <p:spPr>
          <a:xfrm>
            <a:off x="751170" y="4367273"/>
            <a:ext cx="5205493"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B0F0"/>
                </a:solidFill>
                <a:latin typeface="Times New Roman"/>
                <a:ea typeface="Times New Roman"/>
                <a:cs typeface="Times New Roman"/>
                <a:sym typeface="Times New Roman"/>
              </a:rPr>
              <a:t>EVERY</a:t>
            </a:r>
            <a:r>
              <a:rPr lang="en-US" sz="4400" b="1">
                <a:solidFill>
                  <a:srgbClr val="C00000"/>
                </a:solidFill>
                <a:latin typeface="Times New Roman"/>
                <a:ea typeface="Times New Roman"/>
                <a:cs typeface="Times New Roman"/>
                <a:sym typeface="Times New Roman"/>
              </a:rPr>
              <a:t> </a:t>
            </a:r>
            <a:r>
              <a:rPr lang="en-US" sz="4400" b="1">
                <a:solidFill>
                  <a:srgbClr val="FF0000"/>
                </a:solidFill>
                <a:latin typeface="Times New Roman"/>
                <a:ea typeface="Times New Roman"/>
                <a:cs typeface="Times New Roman"/>
                <a:sym typeface="Times New Roman"/>
              </a:rPr>
              <a:t>C</a:t>
            </a:r>
            <a:r>
              <a:rPr lang="en-US" sz="4400" b="1">
                <a:solidFill>
                  <a:srgbClr val="92D050"/>
                </a:solidFill>
                <a:latin typeface="Times New Roman"/>
                <a:ea typeface="Times New Roman"/>
                <a:cs typeface="Times New Roman"/>
                <a:sym typeface="Times New Roman"/>
              </a:rPr>
              <a:t>H</a:t>
            </a:r>
            <a:r>
              <a:rPr lang="en-US" sz="4400" b="1">
                <a:solidFill>
                  <a:srgbClr val="00B0F0"/>
                </a:solidFill>
                <a:latin typeface="Times New Roman"/>
                <a:ea typeface="Times New Roman"/>
                <a:cs typeface="Times New Roman"/>
                <a:sym typeface="Times New Roman"/>
              </a:rPr>
              <a:t>I</a:t>
            </a:r>
            <a:r>
              <a:rPr lang="en-US" sz="4400" b="1">
                <a:solidFill>
                  <a:srgbClr val="548135"/>
                </a:solidFill>
                <a:latin typeface="Times New Roman"/>
                <a:ea typeface="Times New Roman"/>
                <a:cs typeface="Times New Roman"/>
                <a:sym typeface="Times New Roman"/>
              </a:rPr>
              <a:t>L</a:t>
            </a:r>
            <a:r>
              <a:rPr lang="en-US" sz="4400" b="1">
                <a:solidFill>
                  <a:srgbClr val="FFC000"/>
                </a:solidFill>
                <a:latin typeface="Times New Roman"/>
                <a:ea typeface="Times New Roman"/>
                <a:cs typeface="Times New Roman"/>
                <a:sym typeface="Times New Roman"/>
              </a:rPr>
              <a:t>D</a:t>
            </a:r>
            <a:r>
              <a:rPr lang="en-US" sz="4400" b="1">
                <a:solidFill>
                  <a:srgbClr val="C00000"/>
                </a:solidFill>
                <a:latin typeface="Times New Roman"/>
                <a:ea typeface="Times New Roman"/>
                <a:cs typeface="Times New Roman"/>
                <a:sym typeface="Times New Roman"/>
              </a:rPr>
              <a:t> </a:t>
            </a:r>
            <a:endParaRPr sz="4400" b="1">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4400" b="1">
                <a:solidFill>
                  <a:srgbClr val="00B0F0"/>
                </a:solidFill>
                <a:latin typeface="Times New Roman"/>
                <a:ea typeface="Times New Roman"/>
                <a:cs typeface="Times New Roman"/>
                <a:sym typeface="Times New Roman"/>
              </a:rPr>
              <a:t>IS UNIQUE</a:t>
            </a:r>
            <a:endParaRPr/>
          </a:p>
        </p:txBody>
      </p:sp>
      <p:sp>
        <p:nvSpPr>
          <p:cNvPr id="289" name="Google Shape;289;p17"/>
          <p:cNvSpPr/>
          <p:nvPr/>
        </p:nvSpPr>
        <p:spPr>
          <a:xfrm>
            <a:off x="1483755" y="3321537"/>
            <a:ext cx="3616952"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2"/>
                </a:solidFill>
                <a:latin typeface="Times New Roman"/>
                <a:ea typeface="Times New Roman"/>
                <a:cs typeface="Times New Roman"/>
                <a:sym typeface="Times New Roman"/>
              </a:rPr>
              <a:t>Our Belief</a:t>
            </a:r>
            <a:endParaRPr/>
          </a:p>
        </p:txBody>
      </p:sp>
      <p:pic>
        <p:nvPicPr>
          <p:cNvPr id="290" name="Google Shape;290;p17"/>
          <p:cNvPicPr preferRelativeResize="0"/>
          <p:nvPr/>
        </p:nvPicPr>
        <p:blipFill rotWithShape="1">
          <a:blip r:embed="rId3">
            <a:alphaModFix/>
          </a:blip>
          <a:srcRect/>
          <a:stretch/>
        </p:blipFill>
        <p:spPr>
          <a:xfrm>
            <a:off x="6279789" y="3681956"/>
            <a:ext cx="3166281" cy="2684456"/>
          </a:xfrm>
          <a:prstGeom prst="rect">
            <a:avLst/>
          </a:prstGeom>
          <a:noFill/>
          <a:ln>
            <a:noFill/>
          </a:ln>
        </p:spPr>
      </p:pic>
      <p:pic>
        <p:nvPicPr>
          <p:cNvPr id="291" name="Google Shape;291;p17"/>
          <p:cNvPicPr preferRelativeResize="0"/>
          <p:nvPr/>
        </p:nvPicPr>
        <p:blipFill rotWithShape="1">
          <a:blip r:embed="rId4">
            <a:alphaModFix/>
          </a:blip>
          <a:srcRect/>
          <a:stretch/>
        </p:blipFill>
        <p:spPr>
          <a:xfrm>
            <a:off x="2573004" y="1295415"/>
            <a:ext cx="2527703" cy="1091018"/>
          </a:xfrm>
          <a:prstGeom prst="rect">
            <a:avLst/>
          </a:prstGeom>
          <a:noFill/>
          <a:ln>
            <a:noFill/>
          </a:ln>
        </p:spPr>
      </p:pic>
      <p:sp>
        <p:nvSpPr>
          <p:cNvPr id="292" name="Google Shape;292;p17"/>
          <p:cNvSpPr txBox="1"/>
          <p:nvPr/>
        </p:nvSpPr>
        <p:spPr>
          <a:xfrm>
            <a:off x="-134494" y="2445953"/>
            <a:ext cx="87072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Verdana"/>
                <a:ea typeface="Verdana"/>
                <a:cs typeface="Verdana"/>
                <a:sym typeface="Verdana"/>
              </a:rPr>
              <a:t>Prominent focus is on What’s Right for the Child (WRFC)</a:t>
            </a:r>
            <a:endParaRPr sz="1800" b="1">
              <a:solidFill>
                <a:schemeClr val="dk1"/>
              </a:solidFill>
              <a:latin typeface="Calibri"/>
              <a:ea typeface="Calibri"/>
              <a:cs typeface="Calibri"/>
              <a:sym typeface="Calibri"/>
            </a:endParaRPr>
          </a:p>
        </p:txBody>
      </p:sp>
      <p:pic>
        <p:nvPicPr>
          <p:cNvPr id="293" name="Google Shape;293;p17" descr="Z:\SCHOOL LOGOS\New logo\Combine with New IDS Logo.png"/>
          <p:cNvPicPr preferRelativeResize="0"/>
          <p:nvPr/>
        </p:nvPicPr>
        <p:blipFill rotWithShape="1">
          <a:blip r:embed="rId5">
            <a:alphaModFix/>
          </a:blip>
          <a:srcRect/>
          <a:stretch/>
        </p:blipFill>
        <p:spPr>
          <a:xfrm>
            <a:off x="3152371" y="254103"/>
            <a:ext cx="5862949" cy="104131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8"/>
          <p:cNvSpPr/>
          <p:nvPr/>
        </p:nvSpPr>
        <p:spPr>
          <a:xfrm>
            <a:off x="4754385" y="1195438"/>
            <a:ext cx="334767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2"/>
                </a:solidFill>
                <a:latin typeface="Times New Roman"/>
                <a:ea typeface="Times New Roman"/>
                <a:cs typeface="Times New Roman"/>
                <a:sym typeface="Times New Roman"/>
              </a:rPr>
              <a:t>Our Aim</a:t>
            </a:r>
            <a:endParaRPr/>
          </a:p>
        </p:txBody>
      </p:sp>
      <p:sp>
        <p:nvSpPr>
          <p:cNvPr id="299" name="Google Shape;299;p18"/>
          <p:cNvSpPr txBox="1"/>
          <p:nvPr/>
        </p:nvSpPr>
        <p:spPr>
          <a:xfrm>
            <a:off x="2317389" y="1795765"/>
            <a:ext cx="7924800" cy="193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2"/>
                </a:solidFill>
                <a:latin typeface="Times New Roman"/>
                <a:ea typeface="Times New Roman"/>
                <a:cs typeface="Times New Roman"/>
                <a:sym typeface="Times New Roman"/>
              </a:rPr>
              <a:t>To develop an effective life long process of learning in the child, leading to holistic development.</a:t>
            </a:r>
            <a:endParaRPr/>
          </a:p>
          <a:p>
            <a:pPr marL="0" marR="0" lvl="0" indent="0" algn="l" rtl="0">
              <a:spcBef>
                <a:spcPts val="0"/>
              </a:spcBef>
              <a:spcAft>
                <a:spcPts val="0"/>
              </a:spcAft>
              <a:buNone/>
            </a:pPr>
            <a:r>
              <a:rPr lang="en-US" sz="2800" b="1">
                <a:solidFill>
                  <a:schemeClr val="dk2"/>
                </a:solidFill>
                <a:latin typeface="Times New Roman"/>
                <a:ea typeface="Times New Roman"/>
                <a:cs typeface="Times New Roman"/>
                <a:sym typeface="Times New Roman"/>
              </a:rPr>
              <a:t>Pedagogy:</a:t>
            </a:r>
            <a:endParaRPr/>
          </a:p>
          <a:p>
            <a:pPr marL="0" marR="0" lvl="0" indent="0" algn="l" rtl="0">
              <a:spcBef>
                <a:spcPts val="0"/>
              </a:spcBef>
              <a:spcAft>
                <a:spcPts val="0"/>
              </a:spcAft>
              <a:buNone/>
            </a:pPr>
            <a:endParaRPr sz="800">
              <a:solidFill>
                <a:schemeClr val="dk2"/>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2"/>
                </a:solidFill>
                <a:latin typeface="Times New Roman"/>
                <a:ea typeface="Times New Roman"/>
                <a:cs typeface="Times New Roman"/>
                <a:sym typeface="Times New Roman"/>
              </a:rPr>
              <a:t>	    	 </a:t>
            </a:r>
            <a:endParaRPr/>
          </a:p>
        </p:txBody>
      </p:sp>
      <p:pic>
        <p:nvPicPr>
          <p:cNvPr id="300" name="Google Shape;300;p18" descr="school.jpg"/>
          <p:cNvPicPr preferRelativeResize="0"/>
          <p:nvPr/>
        </p:nvPicPr>
        <p:blipFill rotWithShape="1">
          <a:blip r:embed="rId3">
            <a:alphaModFix/>
          </a:blip>
          <a:srcRect b="11110"/>
          <a:stretch/>
        </p:blipFill>
        <p:spPr>
          <a:xfrm>
            <a:off x="3669373" y="4739189"/>
            <a:ext cx="5035060" cy="1371600"/>
          </a:xfrm>
          <a:prstGeom prst="rect">
            <a:avLst/>
          </a:prstGeom>
          <a:noFill/>
          <a:ln>
            <a:noFill/>
          </a:ln>
          <a:effectLst>
            <a:outerShdw blurRad="292100" dist="139700" dir="2700000" algn="tl" rotWithShape="0">
              <a:srgbClr val="333333">
                <a:alpha val="64705"/>
              </a:srgbClr>
            </a:outerShdw>
          </a:effectLst>
        </p:spPr>
      </p:pic>
      <p:sp>
        <p:nvSpPr>
          <p:cNvPr id="301" name="Google Shape;301;p18"/>
          <p:cNvSpPr txBox="1"/>
          <p:nvPr/>
        </p:nvSpPr>
        <p:spPr>
          <a:xfrm>
            <a:off x="3086103" y="3282981"/>
            <a:ext cx="6019800" cy="1200600"/>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F3864"/>
                </a:solidFill>
                <a:latin typeface="Times New Roman"/>
                <a:ea typeface="Times New Roman"/>
                <a:cs typeface="Times New Roman"/>
                <a:sym typeface="Times New Roman"/>
              </a:rPr>
              <a:t>School would mean a happy place…</a:t>
            </a:r>
            <a:endParaRPr/>
          </a:p>
        </p:txBody>
      </p:sp>
      <p:sp>
        <p:nvSpPr>
          <p:cNvPr id="302" name="Google Shape;302;p18"/>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303" name="Google Shape;303;p18"/>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18</a:t>
            </a:r>
            <a:endParaRPr sz="1800">
              <a:solidFill>
                <a:schemeClr val="dk1"/>
              </a:solidFill>
              <a:latin typeface="Times New Roman"/>
              <a:ea typeface="Times New Roman"/>
              <a:cs typeface="Times New Roman"/>
              <a:sym typeface="Times New Roman"/>
            </a:endParaRPr>
          </a:p>
        </p:txBody>
      </p:sp>
      <p:pic>
        <p:nvPicPr>
          <p:cNvPr id="304" name="Google Shape;304;p18" descr="Z:\SCHOOL LOGOS\New logo\Combine with New IDS Logo.png"/>
          <p:cNvPicPr preferRelativeResize="0"/>
          <p:nvPr/>
        </p:nvPicPr>
        <p:blipFill rotWithShape="1">
          <a:blip r:embed="rId4">
            <a:alphaModFix/>
          </a:blip>
          <a:srcRect/>
          <a:stretch/>
        </p:blipFill>
        <p:spPr>
          <a:xfrm>
            <a:off x="3343604" y="129039"/>
            <a:ext cx="5862949" cy="10413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9"/>
          <p:cNvSpPr txBox="1"/>
          <p:nvPr/>
        </p:nvSpPr>
        <p:spPr>
          <a:xfrm>
            <a:off x="406193" y="2285106"/>
            <a:ext cx="8994710" cy="378565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000"/>
              <a:buFont typeface="Arial"/>
              <a:buChar char="•"/>
            </a:pPr>
            <a:r>
              <a:rPr lang="en-US" sz="2000" b="1">
                <a:solidFill>
                  <a:schemeClr val="dk1"/>
                </a:solidFill>
                <a:latin typeface="Times New Roman"/>
                <a:ea typeface="Times New Roman"/>
                <a:cs typeface="Times New Roman"/>
                <a:sym typeface="Times New Roman"/>
              </a:rPr>
              <a:t>Interactive iLLUME is derived from the 21</a:t>
            </a:r>
            <a:r>
              <a:rPr lang="en-US" sz="2000" b="1" baseline="30000">
                <a:solidFill>
                  <a:schemeClr val="dk1"/>
                </a:solidFill>
                <a:latin typeface="Times New Roman"/>
                <a:ea typeface="Times New Roman"/>
                <a:cs typeface="Times New Roman"/>
                <a:sym typeface="Times New Roman"/>
              </a:rPr>
              <a:t>st</a:t>
            </a:r>
            <a:r>
              <a:rPr lang="en-US" sz="2000" b="1">
                <a:solidFill>
                  <a:schemeClr val="dk1"/>
                </a:solidFill>
                <a:latin typeface="Times New Roman"/>
                <a:ea typeface="Times New Roman"/>
                <a:cs typeface="Times New Roman"/>
                <a:sym typeface="Times New Roman"/>
              </a:rPr>
              <a:t> century skills; as stated by NAEYC (NATIONAL ASSOCIATION FOR EDUCATION OF YOUNG CHILDREN) 21st century education for preschool children are the following: </a:t>
            </a:r>
            <a:endParaRPr/>
          </a:p>
          <a:p>
            <a:pPr marL="625475" marR="0" lvl="0" indent="-390525" algn="l" rtl="0">
              <a:lnSpc>
                <a:spcPct val="150000"/>
              </a:lnSpc>
              <a:spcBef>
                <a:spcPts val="0"/>
              </a:spcBef>
              <a:spcAft>
                <a:spcPts val="0"/>
              </a:spcAft>
              <a:buClr>
                <a:schemeClr val="dk1"/>
              </a:buClr>
              <a:buSzPts val="2000"/>
              <a:buFont typeface="Courier New"/>
              <a:buChar char="o"/>
            </a:pPr>
            <a:r>
              <a:rPr lang="en-US" sz="2000" b="1">
                <a:solidFill>
                  <a:schemeClr val="dk1"/>
                </a:solidFill>
                <a:latin typeface="Times New Roman"/>
                <a:ea typeface="Times New Roman"/>
                <a:cs typeface="Times New Roman"/>
                <a:sym typeface="Times New Roman"/>
              </a:rPr>
              <a:t>problem solving, critical thinking, </a:t>
            </a:r>
            <a:endParaRPr/>
          </a:p>
          <a:p>
            <a:pPr marL="625475" marR="0" lvl="0" indent="-390525" algn="l" rtl="0">
              <a:lnSpc>
                <a:spcPct val="150000"/>
              </a:lnSpc>
              <a:spcBef>
                <a:spcPts val="0"/>
              </a:spcBef>
              <a:spcAft>
                <a:spcPts val="0"/>
              </a:spcAft>
              <a:buClr>
                <a:schemeClr val="dk1"/>
              </a:buClr>
              <a:buSzPts val="2000"/>
              <a:buFont typeface="Courier New"/>
              <a:buChar char="o"/>
            </a:pPr>
            <a:r>
              <a:rPr lang="en-US" sz="2000" b="1">
                <a:solidFill>
                  <a:schemeClr val="dk1"/>
                </a:solidFill>
                <a:latin typeface="Times New Roman"/>
                <a:ea typeface="Times New Roman"/>
                <a:cs typeface="Times New Roman"/>
                <a:sym typeface="Times New Roman"/>
              </a:rPr>
              <a:t>collaboration, </a:t>
            </a:r>
            <a:endParaRPr/>
          </a:p>
          <a:p>
            <a:pPr marL="625475" marR="0" lvl="0" indent="-390525" algn="l" rtl="0">
              <a:lnSpc>
                <a:spcPct val="150000"/>
              </a:lnSpc>
              <a:spcBef>
                <a:spcPts val="0"/>
              </a:spcBef>
              <a:spcAft>
                <a:spcPts val="0"/>
              </a:spcAft>
              <a:buClr>
                <a:schemeClr val="dk1"/>
              </a:buClr>
              <a:buSzPts val="2000"/>
              <a:buFont typeface="Courier New"/>
              <a:buChar char="o"/>
            </a:pPr>
            <a:r>
              <a:rPr lang="en-US" sz="2000" b="1">
                <a:solidFill>
                  <a:schemeClr val="dk1"/>
                </a:solidFill>
                <a:latin typeface="Times New Roman"/>
                <a:ea typeface="Times New Roman"/>
                <a:cs typeface="Times New Roman"/>
                <a:sym typeface="Times New Roman"/>
              </a:rPr>
              <a:t>authentic learning, </a:t>
            </a:r>
            <a:endParaRPr/>
          </a:p>
          <a:p>
            <a:pPr marL="625475" marR="0" lvl="0" indent="-390525" algn="l" rtl="0">
              <a:lnSpc>
                <a:spcPct val="150000"/>
              </a:lnSpc>
              <a:spcBef>
                <a:spcPts val="0"/>
              </a:spcBef>
              <a:spcAft>
                <a:spcPts val="0"/>
              </a:spcAft>
              <a:buClr>
                <a:schemeClr val="dk1"/>
              </a:buClr>
              <a:buSzPts val="2000"/>
              <a:buFont typeface="Courier New"/>
              <a:buChar char="o"/>
            </a:pPr>
            <a:r>
              <a:rPr lang="en-US" sz="2000" b="1">
                <a:solidFill>
                  <a:schemeClr val="dk1"/>
                </a:solidFill>
                <a:latin typeface="Times New Roman"/>
                <a:ea typeface="Times New Roman"/>
                <a:cs typeface="Times New Roman"/>
                <a:sym typeface="Times New Roman"/>
              </a:rPr>
              <a:t>appropriate use of technologies, </a:t>
            </a:r>
            <a:endParaRPr/>
          </a:p>
          <a:p>
            <a:pPr marL="625475" marR="0" lvl="0" indent="-390525" algn="l" rtl="0">
              <a:lnSpc>
                <a:spcPct val="150000"/>
              </a:lnSpc>
              <a:spcBef>
                <a:spcPts val="0"/>
              </a:spcBef>
              <a:spcAft>
                <a:spcPts val="0"/>
              </a:spcAft>
              <a:buClr>
                <a:schemeClr val="dk1"/>
              </a:buClr>
              <a:buSzPts val="2000"/>
              <a:buFont typeface="Courier New"/>
              <a:buChar char="o"/>
            </a:pPr>
            <a:r>
              <a:rPr lang="en-US" sz="2000" b="1">
                <a:solidFill>
                  <a:schemeClr val="dk1"/>
                </a:solidFill>
                <a:latin typeface="Times New Roman"/>
                <a:ea typeface="Times New Roman"/>
                <a:cs typeface="Times New Roman"/>
                <a:sym typeface="Times New Roman"/>
              </a:rPr>
              <a:t>cross-disciplinary teaching.</a:t>
            </a:r>
            <a:endParaRPr sz="2000" b="1">
              <a:solidFill>
                <a:schemeClr val="dk1"/>
              </a:solidFill>
              <a:latin typeface="Times New Roman"/>
              <a:ea typeface="Times New Roman"/>
              <a:cs typeface="Times New Roman"/>
              <a:sym typeface="Times New Roman"/>
            </a:endParaRPr>
          </a:p>
        </p:txBody>
      </p:sp>
      <p:sp>
        <p:nvSpPr>
          <p:cNvPr id="310" name="Google Shape;310;p19"/>
          <p:cNvSpPr txBox="1"/>
          <p:nvPr/>
        </p:nvSpPr>
        <p:spPr>
          <a:xfrm>
            <a:off x="4799740" y="1191488"/>
            <a:ext cx="277671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Times New Roman"/>
                <a:ea typeface="Times New Roman"/>
                <a:cs typeface="Times New Roman"/>
                <a:sym typeface="Times New Roman"/>
              </a:rPr>
              <a:t>Pedagogy</a:t>
            </a:r>
            <a:endParaRPr sz="4800">
              <a:solidFill>
                <a:schemeClr val="dk1"/>
              </a:solidFill>
              <a:latin typeface="Times New Roman"/>
              <a:ea typeface="Times New Roman"/>
              <a:cs typeface="Times New Roman"/>
              <a:sym typeface="Times New Roman"/>
            </a:endParaRPr>
          </a:p>
        </p:txBody>
      </p:sp>
      <p:sp>
        <p:nvSpPr>
          <p:cNvPr id="311" name="Google Shape;311;p19"/>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312" name="Google Shape;312;p19"/>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19</a:t>
            </a:r>
            <a:endParaRPr sz="1800">
              <a:solidFill>
                <a:schemeClr val="dk1"/>
              </a:solidFill>
              <a:latin typeface="Times New Roman"/>
              <a:ea typeface="Times New Roman"/>
              <a:cs typeface="Times New Roman"/>
              <a:sym typeface="Times New Roman"/>
            </a:endParaRPr>
          </a:p>
        </p:txBody>
      </p:sp>
      <p:pic>
        <p:nvPicPr>
          <p:cNvPr id="313" name="Google Shape;313;p19" descr="Z:\SCHOOL LOGOS\New logo\Combine with New IDS Logo.png"/>
          <p:cNvPicPr preferRelativeResize="0"/>
          <p:nvPr/>
        </p:nvPicPr>
        <p:blipFill rotWithShape="1">
          <a:blip r:embed="rId3">
            <a:alphaModFix/>
          </a:blip>
          <a:srcRect/>
          <a:stretch/>
        </p:blipFill>
        <p:spPr>
          <a:xfrm>
            <a:off x="3256623" y="150176"/>
            <a:ext cx="5862949" cy="104131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0"/>
          <p:cNvSpPr txBox="1"/>
          <p:nvPr/>
        </p:nvSpPr>
        <p:spPr>
          <a:xfrm>
            <a:off x="2292759" y="1514616"/>
            <a:ext cx="6974005" cy="523220"/>
          </a:xfrm>
          <a:prstGeom prst="rect">
            <a:avLst/>
          </a:prstGeom>
          <a:gradFill>
            <a:gsLst>
              <a:gs pos="0">
                <a:srgbClr val="A6B6DE"/>
              </a:gs>
              <a:gs pos="50000">
                <a:srgbClr val="98AAD9"/>
              </a:gs>
              <a:gs pos="100000">
                <a:srgbClr val="859CD7"/>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EMERGING STUDENT PROFILE (ESP)</a:t>
            </a:r>
            <a:endParaRPr/>
          </a:p>
        </p:txBody>
      </p:sp>
      <p:grpSp>
        <p:nvGrpSpPr>
          <p:cNvPr id="319" name="Google Shape;319;p20"/>
          <p:cNvGrpSpPr/>
          <p:nvPr/>
        </p:nvGrpSpPr>
        <p:grpSpPr>
          <a:xfrm>
            <a:off x="3598070" y="2259098"/>
            <a:ext cx="4363380" cy="4386301"/>
            <a:chOff x="823319" y="-103109"/>
            <a:chExt cx="4363380" cy="4386301"/>
          </a:xfrm>
        </p:grpSpPr>
        <p:sp>
          <p:nvSpPr>
            <p:cNvPr id="320" name="Google Shape;320;p20"/>
            <p:cNvSpPr/>
            <p:nvPr/>
          </p:nvSpPr>
          <p:spPr>
            <a:xfrm>
              <a:off x="2554396" y="1627733"/>
              <a:ext cx="901226" cy="924617"/>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txBox="1"/>
            <p:nvPr/>
          </p:nvSpPr>
          <p:spPr>
            <a:xfrm>
              <a:off x="2686377" y="1763140"/>
              <a:ext cx="637264" cy="653803"/>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None/>
              </a:pPr>
              <a:r>
                <a:rPr lang="en-US" sz="2400" b="1">
                  <a:solidFill>
                    <a:schemeClr val="lt1"/>
                  </a:solidFill>
                  <a:latin typeface="Calibri"/>
                  <a:ea typeface="Calibri"/>
                  <a:cs typeface="Calibri"/>
                  <a:sym typeface="Calibri"/>
                </a:rPr>
                <a:t>ESP</a:t>
              </a:r>
              <a:endParaRPr sz="2400" b="1">
                <a:solidFill>
                  <a:schemeClr val="lt1"/>
                </a:solidFill>
                <a:latin typeface="Calibri"/>
                <a:ea typeface="Calibri"/>
                <a:cs typeface="Calibri"/>
                <a:sym typeface="Calibri"/>
              </a:endParaRPr>
            </a:p>
          </p:txBody>
        </p:sp>
        <p:sp>
          <p:nvSpPr>
            <p:cNvPr id="322" name="Google Shape;322;p20"/>
            <p:cNvSpPr/>
            <p:nvPr/>
          </p:nvSpPr>
          <p:spPr>
            <a:xfrm rot="-5400000">
              <a:off x="2726178" y="1007660"/>
              <a:ext cx="557663" cy="440066"/>
            </a:xfrm>
            <a:prstGeom prst="rightArrow">
              <a:avLst>
                <a:gd name="adj1" fmla="val 60000"/>
                <a:gd name="adj2" fmla="val 50000"/>
              </a:avLst>
            </a:prstGeom>
            <a:solidFill>
              <a:srgbClr val="437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txBox="1"/>
            <p:nvPr/>
          </p:nvSpPr>
          <p:spPr>
            <a:xfrm rot="-5400000">
              <a:off x="2792188" y="1161683"/>
              <a:ext cx="425643"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24" name="Google Shape;324;p20"/>
            <p:cNvSpPr/>
            <p:nvPr/>
          </p:nvSpPr>
          <p:spPr>
            <a:xfrm>
              <a:off x="2563461" y="-103109"/>
              <a:ext cx="883097" cy="906018"/>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txBox="1"/>
            <p:nvPr/>
          </p:nvSpPr>
          <p:spPr>
            <a:xfrm>
              <a:off x="2692788" y="29574"/>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Inquirer</a:t>
              </a:r>
              <a:endParaRPr sz="1300">
                <a:solidFill>
                  <a:schemeClr val="lt1"/>
                </a:solidFill>
                <a:latin typeface="Calibri"/>
                <a:ea typeface="Calibri"/>
                <a:cs typeface="Calibri"/>
                <a:sym typeface="Calibri"/>
              </a:endParaRPr>
            </a:p>
          </p:txBody>
        </p:sp>
        <p:sp>
          <p:nvSpPr>
            <p:cNvPr id="326" name="Google Shape;326;p20"/>
            <p:cNvSpPr/>
            <p:nvPr/>
          </p:nvSpPr>
          <p:spPr>
            <a:xfrm rot="-3600000">
              <a:off x="3155278" y="1123296"/>
              <a:ext cx="561691" cy="440066"/>
            </a:xfrm>
            <a:prstGeom prst="rightArrow">
              <a:avLst>
                <a:gd name="adj1" fmla="val 60000"/>
                <a:gd name="adj2" fmla="val 50000"/>
              </a:avLst>
            </a:prstGeom>
            <a:solidFill>
              <a:srgbClr val="438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txBox="1"/>
            <p:nvPr/>
          </p:nvSpPr>
          <p:spPr>
            <a:xfrm rot="-3600000">
              <a:off x="3188283" y="1268475"/>
              <a:ext cx="429671"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28" name="Google Shape;328;p20"/>
            <p:cNvSpPr/>
            <p:nvPr/>
          </p:nvSpPr>
          <p:spPr>
            <a:xfrm>
              <a:off x="3433531" y="130025"/>
              <a:ext cx="883097" cy="906018"/>
            </a:xfrm>
            <a:prstGeom prst="ellipse">
              <a:avLst/>
            </a:prstGeom>
            <a:solidFill>
              <a:srgbClr val="4387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txBox="1"/>
            <p:nvPr/>
          </p:nvSpPr>
          <p:spPr>
            <a:xfrm>
              <a:off x="3562858" y="262708"/>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Confident</a:t>
              </a:r>
              <a:endParaRPr sz="1300">
                <a:solidFill>
                  <a:schemeClr val="lt1"/>
                </a:solidFill>
                <a:latin typeface="Calibri"/>
                <a:ea typeface="Calibri"/>
                <a:cs typeface="Calibri"/>
                <a:sym typeface="Calibri"/>
              </a:endParaRPr>
            </a:p>
          </p:txBody>
        </p:sp>
        <p:sp>
          <p:nvSpPr>
            <p:cNvPr id="330" name="Google Shape;330;p20"/>
            <p:cNvSpPr/>
            <p:nvPr/>
          </p:nvSpPr>
          <p:spPr>
            <a:xfrm rot="-1800000">
              <a:off x="3466762" y="1439010"/>
              <a:ext cx="569516" cy="440066"/>
            </a:xfrm>
            <a:prstGeom prst="rightArrow">
              <a:avLst>
                <a:gd name="adj1" fmla="val 60000"/>
                <a:gd name="adj2" fmla="val 50000"/>
              </a:avLst>
            </a:prstGeom>
            <a:solidFill>
              <a:srgbClr val="439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txBox="1"/>
            <p:nvPr/>
          </p:nvSpPr>
          <p:spPr>
            <a:xfrm rot="-1800000">
              <a:off x="3475606" y="1560028"/>
              <a:ext cx="437496"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32" name="Google Shape;332;p20"/>
            <p:cNvSpPr/>
            <p:nvPr/>
          </p:nvSpPr>
          <p:spPr>
            <a:xfrm>
              <a:off x="4070468" y="766961"/>
              <a:ext cx="883097" cy="906018"/>
            </a:xfrm>
            <a:prstGeom prst="ellipse">
              <a:avLst/>
            </a:prstGeom>
            <a:solidFill>
              <a:srgbClr val="439DB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txBox="1"/>
            <p:nvPr/>
          </p:nvSpPr>
          <p:spPr>
            <a:xfrm>
              <a:off x="4199795" y="899644"/>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Life-Long Learner</a:t>
              </a:r>
              <a:endParaRPr sz="1300">
                <a:solidFill>
                  <a:schemeClr val="lt1"/>
                </a:solidFill>
                <a:latin typeface="Calibri"/>
                <a:ea typeface="Calibri"/>
                <a:cs typeface="Calibri"/>
                <a:sym typeface="Calibri"/>
              </a:endParaRPr>
            </a:p>
          </p:txBody>
        </p:sp>
        <p:sp>
          <p:nvSpPr>
            <p:cNvPr id="334" name="Google Shape;334;p20"/>
            <p:cNvSpPr/>
            <p:nvPr/>
          </p:nvSpPr>
          <p:spPr>
            <a:xfrm>
              <a:off x="3580233" y="1870008"/>
              <a:ext cx="573318" cy="440066"/>
            </a:xfrm>
            <a:prstGeom prst="rightArrow">
              <a:avLst>
                <a:gd name="adj1" fmla="val 60000"/>
                <a:gd name="adj2" fmla="val 50000"/>
              </a:avLst>
            </a:prstGeom>
            <a:solidFill>
              <a:srgbClr val="42B4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txBox="1"/>
            <p:nvPr/>
          </p:nvSpPr>
          <p:spPr>
            <a:xfrm>
              <a:off x="3580233" y="1958021"/>
              <a:ext cx="441298"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36" name="Google Shape;336;p20"/>
            <p:cNvSpPr/>
            <p:nvPr/>
          </p:nvSpPr>
          <p:spPr>
            <a:xfrm>
              <a:off x="4303602" y="1637032"/>
              <a:ext cx="883097" cy="906018"/>
            </a:xfrm>
            <a:prstGeom prst="ellipse">
              <a:avLst/>
            </a:prstGeom>
            <a:solidFill>
              <a:srgbClr val="42B4B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txBox="1"/>
            <p:nvPr/>
          </p:nvSpPr>
          <p:spPr>
            <a:xfrm>
              <a:off x="4432929" y="1769715"/>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Empathetic</a:t>
              </a:r>
              <a:endParaRPr sz="1300">
                <a:solidFill>
                  <a:schemeClr val="lt1"/>
                </a:solidFill>
                <a:latin typeface="Calibri"/>
                <a:ea typeface="Calibri"/>
                <a:cs typeface="Calibri"/>
                <a:sym typeface="Calibri"/>
              </a:endParaRPr>
            </a:p>
          </p:txBody>
        </p:sp>
        <p:sp>
          <p:nvSpPr>
            <p:cNvPr id="338" name="Google Shape;338;p20"/>
            <p:cNvSpPr/>
            <p:nvPr/>
          </p:nvSpPr>
          <p:spPr>
            <a:xfrm rot="1800000">
              <a:off x="3466762" y="2301006"/>
              <a:ext cx="569516" cy="440066"/>
            </a:xfrm>
            <a:prstGeom prst="rightArrow">
              <a:avLst>
                <a:gd name="adj1" fmla="val 60000"/>
                <a:gd name="adj2" fmla="val 50000"/>
              </a:avLst>
            </a:prstGeom>
            <a:solidFill>
              <a:srgbClr val="42BB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txBox="1"/>
            <p:nvPr/>
          </p:nvSpPr>
          <p:spPr>
            <a:xfrm rot="1800000">
              <a:off x="3475606" y="2356014"/>
              <a:ext cx="437496"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40" name="Google Shape;340;p20"/>
            <p:cNvSpPr/>
            <p:nvPr/>
          </p:nvSpPr>
          <p:spPr>
            <a:xfrm>
              <a:off x="4070468" y="2507103"/>
              <a:ext cx="883097" cy="906018"/>
            </a:xfrm>
            <a:prstGeom prst="ellipse">
              <a:avLst/>
            </a:prstGeom>
            <a:solidFill>
              <a:srgbClr val="42BB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txBox="1"/>
            <p:nvPr/>
          </p:nvSpPr>
          <p:spPr>
            <a:xfrm>
              <a:off x="4199795" y="2639786"/>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Leader</a:t>
              </a:r>
              <a:endParaRPr sz="1300">
                <a:solidFill>
                  <a:schemeClr val="lt1"/>
                </a:solidFill>
                <a:latin typeface="Calibri"/>
                <a:ea typeface="Calibri"/>
                <a:cs typeface="Calibri"/>
                <a:sym typeface="Calibri"/>
              </a:endParaRPr>
            </a:p>
          </p:txBody>
        </p:sp>
        <p:sp>
          <p:nvSpPr>
            <p:cNvPr id="342" name="Google Shape;342;p20"/>
            <p:cNvSpPr/>
            <p:nvPr/>
          </p:nvSpPr>
          <p:spPr>
            <a:xfrm rot="3600000">
              <a:off x="3155278" y="2616720"/>
              <a:ext cx="561691" cy="440066"/>
            </a:xfrm>
            <a:prstGeom prst="rightArrow">
              <a:avLst>
                <a:gd name="adj1" fmla="val 60000"/>
                <a:gd name="adj2" fmla="val 50000"/>
              </a:avLst>
            </a:prstGeom>
            <a:solidFill>
              <a:srgbClr val="43B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txBox="1"/>
            <p:nvPr/>
          </p:nvSpPr>
          <p:spPr>
            <a:xfrm rot="3600000">
              <a:off x="3188283" y="2647567"/>
              <a:ext cx="429671"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44" name="Google Shape;344;p20"/>
            <p:cNvSpPr/>
            <p:nvPr/>
          </p:nvSpPr>
          <p:spPr>
            <a:xfrm>
              <a:off x="3433531" y="3144039"/>
              <a:ext cx="883097" cy="906018"/>
            </a:xfrm>
            <a:prstGeom prst="ellipse">
              <a:avLst/>
            </a:prstGeom>
            <a:solidFill>
              <a:srgbClr val="43B99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txBox="1"/>
            <p:nvPr/>
          </p:nvSpPr>
          <p:spPr>
            <a:xfrm>
              <a:off x="3562858" y="3276722"/>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Responsible citizen</a:t>
              </a:r>
              <a:endParaRPr sz="1300">
                <a:solidFill>
                  <a:schemeClr val="lt1"/>
                </a:solidFill>
                <a:latin typeface="Calibri"/>
                <a:ea typeface="Calibri"/>
                <a:cs typeface="Calibri"/>
                <a:sym typeface="Calibri"/>
              </a:endParaRPr>
            </a:p>
          </p:txBody>
        </p:sp>
        <p:sp>
          <p:nvSpPr>
            <p:cNvPr id="346" name="Google Shape;346;p20"/>
            <p:cNvSpPr/>
            <p:nvPr/>
          </p:nvSpPr>
          <p:spPr>
            <a:xfrm rot="5400000">
              <a:off x="2726178" y="2732357"/>
              <a:ext cx="557663" cy="440066"/>
            </a:xfrm>
            <a:prstGeom prst="rightArrow">
              <a:avLst>
                <a:gd name="adj1" fmla="val 60000"/>
                <a:gd name="adj2" fmla="val 50000"/>
              </a:avLst>
            </a:prstGeom>
            <a:solidFill>
              <a:srgbClr val="43B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txBox="1"/>
            <p:nvPr/>
          </p:nvSpPr>
          <p:spPr>
            <a:xfrm rot="5400000">
              <a:off x="2792188" y="2754360"/>
              <a:ext cx="425643"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48" name="Google Shape;348;p20"/>
            <p:cNvSpPr/>
            <p:nvPr/>
          </p:nvSpPr>
          <p:spPr>
            <a:xfrm>
              <a:off x="2563461" y="3377174"/>
              <a:ext cx="883097" cy="906018"/>
            </a:xfrm>
            <a:prstGeom prst="ellipse">
              <a:avLst/>
            </a:prstGeom>
            <a:solidFill>
              <a:srgbClr val="43B78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txBox="1"/>
            <p:nvPr/>
          </p:nvSpPr>
          <p:spPr>
            <a:xfrm>
              <a:off x="2692788" y="3509857"/>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Digitally Responsible</a:t>
              </a:r>
              <a:endParaRPr sz="1300">
                <a:solidFill>
                  <a:schemeClr val="lt1"/>
                </a:solidFill>
                <a:latin typeface="Calibri"/>
                <a:ea typeface="Calibri"/>
                <a:cs typeface="Calibri"/>
                <a:sym typeface="Calibri"/>
              </a:endParaRPr>
            </a:p>
          </p:txBody>
        </p:sp>
        <p:sp>
          <p:nvSpPr>
            <p:cNvPr id="350" name="Google Shape;350;p20"/>
            <p:cNvSpPr/>
            <p:nvPr/>
          </p:nvSpPr>
          <p:spPr>
            <a:xfrm rot="7200000">
              <a:off x="2293050" y="2616720"/>
              <a:ext cx="561691" cy="440066"/>
            </a:xfrm>
            <a:prstGeom prst="rightArrow">
              <a:avLst>
                <a:gd name="adj1" fmla="val 60000"/>
                <a:gd name="adj2" fmla="val 50000"/>
              </a:avLst>
            </a:prstGeom>
            <a:solidFill>
              <a:srgbClr val="45B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txBox="1"/>
            <p:nvPr/>
          </p:nvSpPr>
          <p:spPr>
            <a:xfrm rot="-3600000">
              <a:off x="2392065" y="2647567"/>
              <a:ext cx="429671"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52" name="Google Shape;352;p20"/>
            <p:cNvSpPr/>
            <p:nvPr/>
          </p:nvSpPr>
          <p:spPr>
            <a:xfrm>
              <a:off x="1693390" y="3144039"/>
              <a:ext cx="883097" cy="906018"/>
            </a:xfrm>
            <a:prstGeom prst="ellipse">
              <a:avLst/>
            </a:prstGeom>
            <a:solidFill>
              <a:srgbClr val="45B36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txBox="1"/>
            <p:nvPr/>
          </p:nvSpPr>
          <p:spPr>
            <a:xfrm>
              <a:off x="1822717" y="3276722"/>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Logical</a:t>
              </a:r>
              <a:endParaRPr sz="1300">
                <a:solidFill>
                  <a:schemeClr val="lt1"/>
                </a:solidFill>
                <a:latin typeface="Calibri"/>
                <a:ea typeface="Calibri"/>
                <a:cs typeface="Calibri"/>
                <a:sym typeface="Calibri"/>
              </a:endParaRPr>
            </a:p>
          </p:txBody>
        </p:sp>
        <p:sp>
          <p:nvSpPr>
            <p:cNvPr id="354" name="Google Shape;354;p20"/>
            <p:cNvSpPr/>
            <p:nvPr/>
          </p:nvSpPr>
          <p:spPr>
            <a:xfrm rot="9000000">
              <a:off x="1973741" y="2301006"/>
              <a:ext cx="569516" cy="440066"/>
            </a:xfrm>
            <a:prstGeom prst="rightArrow">
              <a:avLst>
                <a:gd name="adj1" fmla="val 60000"/>
                <a:gd name="adj2" fmla="val 50000"/>
              </a:avLst>
            </a:prstGeom>
            <a:solidFill>
              <a:srgbClr val="45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txBox="1"/>
            <p:nvPr/>
          </p:nvSpPr>
          <p:spPr>
            <a:xfrm rot="-1800000">
              <a:off x="2096917" y="2356014"/>
              <a:ext cx="437496"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56" name="Google Shape;356;p20"/>
            <p:cNvSpPr/>
            <p:nvPr/>
          </p:nvSpPr>
          <p:spPr>
            <a:xfrm>
              <a:off x="1056454" y="2507103"/>
              <a:ext cx="883097" cy="906018"/>
            </a:xfrm>
            <a:prstGeom prst="ellipse">
              <a:avLst/>
            </a:prstGeom>
            <a:solidFill>
              <a:srgbClr val="45B15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0"/>
            <p:cNvSpPr txBox="1"/>
            <p:nvPr/>
          </p:nvSpPr>
          <p:spPr>
            <a:xfrm>
              <a:off x="1185781" y="2639786"/>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Innovative</a:t>
              </a:r>
              <a:endParaRPr sz="1300">
                <a:solidFill>
                  <a:schemeClr val="lt1"/>
                </a:solidFill>
                <a:latin typeface="Calibri"/>
                <a:ea typeface="Calibri"/>
                <a:cs typeface="Calibri"/>
                <a:sym typeface="Calibri"/>
              </a:endParaRPr>
            </a:p>
          </p:txBody>
        </p:sp>
        <p:sp>
          <p:nvSpPr>
            <p:cNvPr id="358" name="Google Shape;358;p20"/>
            <p:cNvSpPr/>
            <p:nvPr/>
          </p:nvSpPr>
          <p:spPr>
            <a:xfrm rot="10800000">
              <a:off x="1856467" y="1870008"/>
              <a:ext cx="573318" cy="440066"/>
            </a:xfrm>
            <a:prstGeom prst="rightArrow">
              <a:avLst>
                <a:gd name="adj1" fmla="val 60000"/>
                <a:gd name="adj2" fmla="val 50000"/>
              </a:avLst>
            </a:prstGeom>
            <a:solidFill>
              <a:srgbClr val="48A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txBox="1"/>
            <p:nvPr/>
          </p:nvSpPr>
          <p:spPr>
            <a:xfrm>
              <a:off x="1988487" y="1958021"/>
              <a:ext cx="441298"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60" name="Google Shape;360;p20"/>
            <p:cNvSpPr/>
            <p:nvPr/>
          </p:nvSpPr>
          <p:spPr>
            <a:xfrm>
              <a:off x="823319" y="1637032"/>
              <a:ext cx="883097" cy="906018"/>
            </a:xfrm>
            <a:prstGeom prst="ellipse">
              <a:avLst/>
            </a:prstGeom>
            <a:solidFill>
              <a:srgbClr val="48AF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txBox="1"/>
            <p:nvPr/>
          </p:nvSpPr>
          <p:spPr>
            <a:xfrm>
              <a:off x="952646" y="1769715"/>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Healthy</a:t>
              </a:r>
              <a:endParaRPr sz="1300">
                <a:solidFill>
                  <a:schemeClr val="lt1"/>
                </a:solidFill>
                <a:latin typeface="Calibri"/>
                <a:ea typeface="Calibri"/>
                <a:cs typeface="Calibri"/>
                <a:sym typeface="Calibri"/>
              </a:endParaRPr>
            </a:p>
          </p:txBody>
        </p:sp>
        <p:sp>
          <p:nvSpPr>
            <p:cNvPr id="362" name="Google Shape;362;p20"/>
            <p:cNvSpPr/>
            <p:nvPr/>
          </p:nvSpPr>
          <p:spPr>
            <a:xfrm rot="-9000000">
              <a:off x="1973741" y="1439010"/>
              <a:ext cx="569516" cy="440066"/>
            </a:xfrm>
            <a:prstGeom prst="rightArrow">
              <a:avLst>
                <a:gd name="adj1" fmla="val 60000"/>
                <a:gd name="adj2" fmla="val 50000"/>
              </a:avLst>
            </a:prstGeom>
            <a:solidFill>
              <a:srgbClr val="5CAD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txBox="1"/>
            <p:nvPr/>
          </p:nvSpPr>
          <p:spPr>
            <a:xfrm rot="1800000">
              <a:off x="2096917" y="1560028"/>
              <a:ext cx="437496"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64" name="Google Shape;364;p20"/>
            <p:cNvSpPr/>
            <p:nvPr/>
          </p:nvSpPr>
          <p:spPr>
            <a:xfrm>
              <a:off x="1056454" y="766961"/>
              <a:ext cx="883097" cy="906018"/>
            </a:xfrm>
            <a:prstGeom prst="ellipse">
              <a:avLst/>
            </a:prstGeom>
            <a:solidFill>
              <a:srgbClr val="5CAD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txBox="1"/>
            <p:nvPr/>
          </p:nvSpPr>
          <p:spPr>
            <a:xfrm>
              <a:off x="1185781" y="899644"/>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Caring</a:t>
              </a:r>
              <a:endParaRPr sz="1300">
                <a:solidFill>
                  <a:schemeClr val="lt1"/>
                </a:solidFill>
                <a:latin typeface="Calibri"/>
                <a:ea typeface="Calibri"/>
                <a:cs typeface="Calibri"/>
                <a:sym typeface="Calibri"/>
              </a:endParaRPr>
            </a:p>
          </p:txBody>
        </p:sp>
        <p:sp>
          <p:nvSpPr>
            <p:cNvPr id="366" name="Google Shape;366;p20"/>
            <p:cNvSpPr/>
            <p:nvPr/>
          </p:nvSpPr>
          <p:spPr>
            <a:xfrm rot="-7200000">
              <a:off x="2293050" y="1123296"/>
              <a:ext cx="561691" cy="440066"/>
            </a:xfrm>
            <a:prstGeom prst="rightArrow">
              <a:avLst>
                <a:gd name="adj1" fmla="val 60000"/>
                <a:gd name="adj2" fmla="val 50000"/>
              </a:avLst>
            </a:prstGeom>
            <a:solidFill>
              <a:srgbClr val="6FA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txBox="1"/>
            <p:nvPr/>
          </p:nvSpPr>
          <p:spPr>
            <a:xfrm rot="3600000">
              <a:off x="2392065" y="1268475"/>
              <a:ext cx="429671" cy="26404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Calibri"/>
                <a:ea typeface="Calibri"/>
                <a:cs typeface="Calibri"/>
                <a:sym typeface="Calibri"/>
              </a:endParaRPr>
            </a:p>
          </p:txBody>
        </p:sp>
        <p:sp>
          <p:nvSpPr>
            <p:cNvPr id="368" name="Google Shape;368;p20"/>
            <p:cNvSpPr/>
            <p:nvPr/>
          </p:nvSpPr>
          <p:spPr>
            <a:xfrm>
              <a:off x="1693390" y="130025"/>
              <a:ext cx="883097" cy="906018"/>
            </a:xfrm>
            <a:prstGeom prst="ellipse">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txBox="1"/>
            <p:nvPr/>
          </p:nvSpPr>
          <p:spPr>
            <a:xfrm>
              <a:off x="1822717" y="262708"/>
              <a:ext cx="624443" cy="64065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None/>
              </a:pPr>
              <a:r>
                <a:rPr lang="en-US" sz="1300">
                  <a:solidFill>
                    <a:schemeClr val="lt1"/>
                  </a:solidFill>
                  <a:latin typeface="Calibri"/>
                  <a:ea typeface="Calibri"/>
                  <a:cs typeface="Calibri"/>
                  <a:sym typeface="Calibri"/>
                </a:rPr>
                <a:t>Eco-conscious</a:t>
              </a:r>
              <a:endParaRPr sz="1300">
                <a:solidFill>
                  <a:schemeClr val="lt1"/>
                </a:solidFill>
                <a:latin typeface="Calibri"/>
                <a:ea typeface="Calibri"/>
                <a:cs typeface="Calibri"/>
                <a:sym typeface="Calibri"/>
              </a:endParaRPr>
            </a:p>
          </p:txBody>
        </p:sp>
      </p:grpSp>
      <p:sp>
        <p:nvSpPr>
          <p:cNvPr id="370" name="Google Shape;370;p20"/>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371" name="Google Shape;371;p20"/>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20</a:t>
            </a:r>
            <a:endParaRPr sz="1800">
              <a:solidFill>
                <a:schemeClr val="dk1"/>
              </a:solidFill>
              <a:latin typeface="Times New Roman"/>
              <a:ea typeface="Times New Roman"/>
              <a:cs typeface="Times New Roman"/>
              <a:sym typeface="Times New Roman"/>
            </a:endParaRPr>
          </a:p>
        </p:txBody>
      </p:sp>
      <p:pic>
        <p:nvPicPr>
          <p:cNvPr id="372" name="Google Shape;372;p20" descr="Z:\SCHOOL LOGOS\New logo\Combine with New IDS Logo.png"/>
          <p:cNvPicPr preferRelativeResize="0"/>
          <p:nvPr/>
        </p:nvPicPr>
        <p:blipFill rotWithShape="1">
          <a:blip r:embed="rId3">
            <a:alphaModFix/>
          </a:blip>
          <a:srcRect/>
          <a:stretch/>
        </p:blipFill>
        <p:spPr>
          <a:xfrm>
            <a:off x="2921822" y="271358"/>
            <a:ext cx="5862949" cy="10413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p:nvPr/>
        </p:nvSpPr>
        <p:spPr>
          <a:xfrm>
            <a:off x="886097" y="1213100"/>
            <a:ext cx="8229600" cy="762000"/>
          </a:xfrm>
          <a:prstGeom prst="rect">
            <a:avLst/>
          </a:prstGeom>
          <a:noFill/>
          <a:ln>
            <a:noFill/>
          </a:ln>
        </p:spPr>
        <p:txBody>
          <a:bodyPr spcFirstLastPara="1" wrap="square" lIns="91425" tIns="45700" rIns="91425" bIns="45700" anchor="b" anchorCtr="0">
            <a:normAutofit/>
          </a:bodyPr>
          <a:lstStyle/>
          <a:p>
            <a:pPr marL="0" marR="0" lvl="0" indent="0" algn="ctr" rtl="0">
              <a:spcBef>
                <a:spcPts val="0"/>
              </a:spcBef>
              <a:spcAft>
                <a:spcPts val="0"/>
              </a:spcAft>
              <a:buClr>
                <a:schemeClr val="dk2"/>
              </a:buClr>
              <a:buSzPts val="4000"/>
              <a:buFont typeface="Times New Roman"/>
              <a:buNone/>
            </a:pPr>
            <a:r>
              <a:rPr lang="en-US" sz="4000" b="1" i="0" u="none" strike="noStrike" cap="none">
                <a:solidFill>
                  <a:srgbClr val="262626"/>
                </a:solidFill>
                <a:latin typeface="Times New Roman"/>
                <a:ea typeface="Times New Roman"/>
                <a:cs typeface="Times New Roman"/>
                <a:sym typeface="Times New Roman"/>
              </a:rPr>
              <a:t>The Mission/Vision of JMLZS</a:t>
            </a:r>
            <a:endParaRPr sz="3600" b="0" i="0" u="none" strike="noStrike" cap="none">
              <a:solidFill>
                <a:srgbClr val="262626"/>
              </a:solidFill>
              <a:latin typeface="Calibri"/>
              <a:ea typeface="Calibri"/>
              <a:cs typeface="Calibri"/>
              <a:sym typeface="Calibri"/>
            </a:endParaRPr>
          </a:p>
        </p:txBody>
      </p:sp>
      <p:sp>
        <p:nvSpPr>
          <p:cNvPr id="106" name="Google Shape;106;p3"/>
          <p:cNvSpPr txBox="1"/>
          <p:nvPr/>
        </p:nvSpPr>
        <p:spPr>
          <a:xfrm>
            <a:off x="511747" y="1975100"/>
            <a:ext cx="9712033" cy="4225629"/>
          </a:xfrm>
          <a:prstGeom prst="rect">
            <a:avLst/>
          </a:prstGeom>
          <a:noFill/>
          <a:ln>
            <a:noFill/>
          </a:ln>
        </p:spPr>
        <p:txBody>
          <a:bodyPr spcFirstLastPara="1" wrap="square" lIns="91425" tIns="45700" rIns="91425" bIns="45700" anchor="t" anchorCtr="0">
            <a:noAutofit/>
          </a:bodyPr>
          <a:lstStyle/>
          <a:p>
            <a:pPr marL="274320" marR="0" lvl="0" indent="-274320" algn="l" rtl="0">
              <a:lnSpc>
                <a:spcPct val="90000"/>
              </a:lnSpc>
              <a:spcBef>
                <a:spcPts val="0"/>
              </a:spcBef>
              <a:spcAft>
                <a:spcPts val="0"/>
              </a:spcAft>
              <a:buClr>
                <a:schemeClr val="accent1"/>
              </a:buClr>
              <a:buSzPts val="1828"/>
              <a:buFont typeface="Noto Sans Symbols"/>
              <a:buChar char="●"/>
            </a:pPr>
            <a:r>
              <a:rPr lang="en-US" sz="2400" b="0" i="0" u="none" strike="noStrike" cap="none">
                <a:solidFill>
                  <a:schemeClr val="dk1"/>
                </a:solidFill>
                <a:latin typeface="Times New Roman"/>
                <a:ea typeface="Times New Roman"/>
                <a:cs typeface="Times New Roman"/>
                <a:sym typeface="Times New Roman"/>
              </a:rPr>
              <a:t>Mount Litera Zee School will provide a complete and unique educational experience for the child, preparing him/her for a successful life in the contemporary society. </a:t>
            </a:r>
            <a:endParaRPr/>
          </a:p>
          <a:p>
            <a:pPr marL="274320" marR="0" lvl="0" indent="-158254" algn="l" rtl="0">
              <a:lnSpc>
                <a:spcPct val="90000"/>
              </a:lnSpc>
              <a:spcBef>
                <a:spcPts val="600"/>
              </a:spcBef>
              <a:spcAft>
                <a:spcPts val="0"/>
              </a:spcAft>
              <a:buClr>
                <a:schemeClr val="accent1"/>
              </a:buClr>
              <a:buSzPts val="1828"/>
              <a:buFont typeface="Noto Sans Symbols"/>
              <a:buNone/>
            </a:pPr>
            <a:endParaRPr sz="2400" b="0" i="0" u="none" strike="noStrike" cap="none">
              <a:solidFill>
                <a:schemeClr val="dk1"/>
              </a:solidFill>
              <a:latin typeface="Times New Roman"/>
              <a:ea typeface="Times New Roman"/>
              <a:cs typeface="Times New Roman"/>
              <a:sym typeface="Times New Roman"/>
            </a:endParaRPr>
          </a:p>
          <a:p>
            <a:pPr marL="274320" marR="0" lvl="0" indent="-274320" algn="l" rtl="0">
              <a:lnSpc>
                <a:spcPct val="90000"/>
              </a:lnSpc>
              <a:spcBef>
                <a:spcPts val="600"/>
              </a:spcBef>
              <a:spcAft>
                <a:spcPts val="0"/>
              </a:spcAft>
              <a:buClr>
                <a:schemeClr val="accent1"/>
              </a:buClr>
              <a:buSzPts val="2250"/>
              <a:buFont typeface="Noto Sans Symbols"/>
              <a:buChar char="●"/>
            </a:pPr>
            <a:r>
              <a:rPr lang="en-US" sz="2400" b="1" i="0" u="none" strike="noStrike" cap="none">
                <a:solidFill>
                  <a:schemeClr val="dk1"/>
                </a:solidFill>
                <a:latin typeface="Times New Roman"/>
                <a:ea typeface="Times New Roman"/>
                <a:cs typeface="Times New Roman"/>
                <a:sym typeface="Times New Roman"/>
              </a:rPr>
              <a:t>The vision of Jindal Mount Litera Zee School envisages:</a:t>
            </a:r>
            <a:endParaRPr sz="2400" b="0" i="0" u="none" strike="noStrike" cap="none">
              <a:solidFill>
                <a:schemeClr val="dk1"/>
              </a:solidFill>
              <a:latin typeface="Calibri"/>
              <a:ea typeface="Calibri"/>
              <a:cs typeface="Calibri"/>
              <a:sym typeface="Calibri"/>
            </a:endParaRPr>
          </a:p>
          <a:p>
            <a:pPr marL="457200" marR="0" lvl="0" indent="-457200" algn="l" rtl="0">
              <a:lnSpc>
                <a:spcPct val="90000"/>
              </a:lnSpc>
              <a:spcBef>
                <a:spcPts val="600"/>
              </a:spcBef>
              <a:spcAft>
                <a:spcPts val="0"/>
              </a:spcAft>
              <a:buClr>
                <a:schemeClr val="accent1"/>
              </a:buClr>
              <a:buSzPts val="1828"/>
              <a:buFont typeface="Arial"/>
              <a:buChar char="•"/>
            </a:pPr>
            <a:r>
              <a:rPr lang="en-US" sz="2400" b="0" i="0" u="none" strike="noStrike" cap="none">
                <a:solidFill>
                  <a:schemeClr val="dk1"/>
                </a:solidFill>
                <a:latin typeface="Times New Roman"/>
                <a:ea typeface="Times New Roman"/>
                <a:cs typeface="Times New Roman"/>
                <a:sym typeface="Times New Roman"/>
              </a:rPr>
              <a:t>To create an excellent educational institution synthesizing the human values with the highest quality of teaching–learning using modern technology-driven tools for preparing a well-rounded personality for our society.</a:t>
            </a:r>
            <a:endParaRPr sz="24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600"/>
              </a:spcBef>
              <a:spcAft>
                <a:spcPts val="0"/>
              </a:spcAft>
              <a:buClr>
                <a:schemeClr val="accent1"/>
              </a:buClr>
              <a:buSzPts val="1828"/>
              <a:buFont typeface="Arial"/>
              <a:buChar char="•"/>
            </a:pPr>
            <a:r>
              <a:rPr lang="en-US" sz="2400" b="0" i="0" u="none" strike="noStrike" cap="none">
                <a:solidFill>
                  <a:schemeClr val="dk1"/>
                </a:solidFill>
                <a:latin typeface="Times New Roman"/>
                <a:ea typeface="Times New Roman"/>
                <a:cs typeface="Times New Roman"/>
                <a:sym typeface="Times New Roman"/>
              </a:rPr>
              <a:t> To make children aware of the significance of an eco-friendly   		 	environment. To nurture the unique potential in each child.</a:t>
            </a:r>
            <a:endParaRPr sz="2400" b="0" i="0" u="none" strike="noStrike" cap="none">
              <a:solidFill>
                <a:schemeClr val="dk1"/>
              </a:solidFill>
              <a:latin typeface="Times New Roman"/>
              <a:ea typeface="Times New Roman"/>
              <a:cs typeface="Times New Roman"/>
              <a:sym typeface="Times New Roman"/>
            </a:endParaRPr>
          </a:p>
        </p:txBody>
      </p:sp>
      <p:sp>
        <p:nvSpPr>
          <p:cNvPr id="107" name="Google Shape;107;p3"/>
          <p:cNvSpPr txBox="1">
            <a:spLocks noGrp="1"/>
          </p:cNvSpPr>
          <p:nvPr>
            <p:ph type="ftr" idx="11"/>
          </p:nvPr>
        </p:nvSpPr>
        <p:spPr>
          <a:xfrm>
            <a:off x="277090" y="626092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108" name="Google Shape;108;p3"/>
          <p:cNvSpPr txBox="1"/>
          <p:nvPr/>
        </p:nvSpPr>
        <p:spPr>
          <a:xfrm>
            <a:off x="11398667" y="627533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3</a:t>
            </a:r>
            <a:endParaRPr/>
          </a:p>
        </p:txBody>
      </p:sp>
      <p:pic>
        <p:nvPicPr>
          <p:cNvPr id="109" name="Google Shape;109;p3" descr="Z:\SCHOOL LOGOS\New logo\Combine with New IDS Logo.png"/>
          <p:cNvPicPr preferRelativeResize="0"/>
          <p:nvPr/>
        </p:nvPicPr>
        <p:blipFill rotWithShape="1">
          <a:blip r:embed="rId3">
            <a:alphaModFix/>
          </a:blip>
          <a:srcRect/>
          <a:stretch/>
        </p:blipFill>
        <p:spPr>
          <a:xfrm>
            <a:off x="2881897" y="171788"/>
            <a:ext cx="5862949" cy="104131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1"/>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378" name="Google Shape;378;p21"/>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21</a:t>
            </a:r>
            <a:endParaRPr sz="1800">
              <a:solidFill>
                <a:schemeClr val="dk1"/>
              </a:solidFill>
              <a:latin typeface="Times New Roman"/>
              <a:ea typeface="Times New Roman"/>
              <a:cs typeface="Times New Roman"/>
              <a:sym typeface="Times New Roman"/>
            </a:endParaRPr>
          </a:p>
        </p:txBody>
      </p:sp>
      <p:sp>
        <p:nvSpPr>
          <p:cNvPr id="379" name="Google Shape;379;p21"/>
          <p:cNvSpPr txBox="1"/>
          <p:nvPr/>
        </p:nvSpPr>
        <p:spPr>
          <a:xfrm>
            <a:off x="3093189" y="1485136"/>
            <a:ext cx="5804565"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chemeClr val="dk1"/>
                </a:solidFill>
                <a:latin typeface="Calibri"/>
                <a:ea typeface="Calibri"/>
                <a:cs typeface="Calibri"/>
                <a:sym typeface="Calibri"/>
              </a:rPr>
              <a:t> </a:t>
            </a:r>
            <a:r>
              <a:rPr lang="en-US" sz="3400" b="1">
                <a:solidFill>
                  <a:srgbClr val="002060"/>
                </a:solidFill>
                <a:latin typeface="Verdana"/>
                <a:ea typeface="Verdana"/>
                <a:cs typeface="Verdana"/>
                <a:sym typeface="Verdana"/>
              </a:rPr>
              <a:t>Life Ready Framework</a:t>
            </a:r>
            <a:r>
              <a:rPr lang="en-US" sz="3400">
                <a:solidFill>
                  <a:schemeClr val="dk1"/>
                </a:solidFill>
                <a:latin typeface="Calibri"/>
                <a:ea typeface="Calibri"/>
                <a:cs typeface="Calibri"/>
                <a:sym typeface="Calibri"/>
              </a:rPr>
              <a:t> </a:t>
            </a:r>
            <a:endParaRPr sz="3400">
              <a:solidFill>
                <a:schemeClr val="dk1"/>
              </a:solidFill>
              <a:latin typeface="Calibri"/>
              <a:ea typeface="Calibri"/>
              <a:cs typeface="Calibri"/>
              <a:sym typeface="Calibri"/>
            </a:endParaRPr>
          </a:p>
        </p:txBody>
      </p:sp>
      <p:pic>
        <p:nvPicPr>
          <p:cNvPr id="380" name="Google Shape;380;p21" descr="C:\Users\monil.rambhia\AppData\Local\Microsoft\Windows\INetCache\Content.Word\ESP_new_17.02.2020.jpg">
            <a:hlinkClick r:id="rId3"/>
          </p:cNvPr>
          <p:cNvPicPr preferRelativeResize="0"/>
          <p:nvPr/>
        </p:nvPicPr>
        <p:blipFill rotWithShape="1">
          <a:blip r:embed="rId4">
            <a:alphaModFix/>
          </a:blip>
          <a:srcRect l="6410" t="6938" r="8974" b="3659"/>
          <a:stretch/>
        </p:blipFill>
        <p:spPr>
          <a:xfrm>
            <a:off x="2937923" y="2248470"/>
            <a:ext cx="6056712" cy="4001347"/>
          </a:xfrm>
          <a:prstGeom prst="rect">
            <a:avLst/>
          </a:prstGeom>
          <a:noFill/>
          <a:ln>
            <a:noFill/>
          </a:ln>
        </p:spPr>
      </p:pic>
      <p:pic>
        <p:nvPicPr>
          <p:cNvPr id="381" name="Google Shape;381;p21" descr="Z:\SCHOOL LOGOS\New logo\Combine with New IDS Logo.png"/>
          <p:cNvPicPr preferRelativeResize="0"/>
          <p:nvPr/>
        </p:nvPicPr>
        <p:blipFill rotWithShape="1">
          <a:blip r:embed="rId5">
            <a:alphaModFix/>
          </a:blip>
          <a:srcRect/>
          <a:stretch/>
        </p:blipFill>
        <p:spPr>
          <a:xfrm>
            <a:off x="3034805" y="235757"/>
            <a:ext cx="5862949" cy="10413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2"/>
          <p:cNvSpPr txBox="1"/>
          <p:nvPr/>
        </p:nvSpPr>
        <p:spPr>
          <a:xfrm>
            <a:off x="211845" y="1520802"/>
            <a:ext cx="6974005" cy="1077218"/>
          </a:xfrm>
          <a:prstGeom prst="rect">
            <a:avLst/>
          </a:prstGeom>
          <a:gradFill>
            <a:gsLst>
              <a:gs pos="0">
                <a:srgbClr val="A6B6DE"/>
              </a:gs>
              <a:gs pos="50000">
                <a:srgbClr val="98AAD9"/>
              </a:gs>
              <a:gs pos="100000">
                <a:srgbClr val="859CD7"/>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SKILL &amp; PERSONALITY DEVELOPMENT </a:t>
            </a:r>
            <a:endParaRPr sz="3200" b="1">
              <a:solidFill>
                <a:schemeClr val="dk1"/>
              </a:solidFill>
              <a:latin typeface="Times New Roman"/>
              <a:ea typeface="Times New Roman"/>
              <a:cs typeface="Times New Roman"/>
              <a:sym typeface="Times New Roman"/>
            </a:endParaRPr>
          </a:p>
        </p:txBody>
      </p:sp>
      <p:sp>
        <p:nvSpPr>
          <p:cNvPr id="387" name="Google Shape;387;p22"/>
          <p:cNvSpPr/>
          <p:nvPr/>
        </p:nvSpPr>
        <p:spPr>
          <a:xfrm>
            <a:off x="7262813" y="1520802"/>
            <a:ext cx="3096747" cy="5185997"/>
          </a:xfrm>
          <a:prstGeom prst="rect">
            <a:avLst/>
          </a:prstGeom>
          <a:solidFill>
            <a:schemeClr val="accent6">
              <a:alpha val="49803"/>
            </a:scheme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Attendance &amp;Assembly (Yoga)</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Free Play</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Concept time</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Math Time</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Music &amp; Movement </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Language time</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Reading time</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Talk time</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Library time</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Sensory Time</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Creative Time</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Critical Thinking</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Personality Development</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Eco-Conscious</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Outdoor Play</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u="sng">
                <a:solidFill>
                  <a:srgbClr val="0070C0"/>
                </a:solidFill>
                <a:latin typeface="Times New Roman"/>
                <a:ea typeface="Times New Roman"/>
                <a:cs typeface="Times New Roman"/>
                <a:sym typeface="Times New Roman"/>
              </a:rPr>
              <a:t>Tummy Time</a:t>
            </a:r>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Water Play</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Science Time</a:t>
            </a:r>
            <a:endParaRPr sz="1600" b="1">
              <a:solidFill>
                <a:srgbClr val="0070C0"/>
              </a:solidFill>
              <a:latin typeface="Times New Roman"/>
              <a:ea typeface="Times New Roman"/>
              <a:cs typeface="Times New Roman"/>
              <a:sym typeface="Times New Roman"/>
            </a:endParaRPr>
          </a:p>
          <a:p>
            <a:pPr marL="257175" marR="0" lvl="0" indent="-257175" algn="l" rtl="0">
              <a:spcBef>
                <a:spcPts val="0"/>
              </a:spcBef>
              <a:spcAft>
                <a:spcPts val="0"/>
              </a:spcAft>
              <a:buClr>
                <a:srgbClr val="0070C0"/>
              </a:buClr>
              <a:buSzPts val="1600"/>
              <a:buFont typeface="Calibri"/>
              <a:buAutoNum type="arabicPeriod"/>
            </a:pPr>
            <a:r>
              <a:rPr lang="en-US" sz="1600" b="1">
                <a:solidFill>
                  <a:srgbClr val="0070C0"/>
                </a:solidFill>
                <a:latin typeface="Times New Roman"/>
                <a:ea typeface="Times New Roman"/>
                <a:cs typeface="Times New Roman"/>
                <a:sym typeface="Times New Roman"/>
              </a:rPr>
              <a:t>Indoor Time</a:t>
            </a:r>
            <a:endParaRPr sz="1600" b="1">
              <a:solidFill>
                <a:srgbClr val="0070C0"/>
              </a:solidFill>
              <a:latin typeface="Times New Roman"/>
              <a:ea typeface="Times New Roman"/>
              <a:cs typeface="Times New Roman"/>
              <a:sym typeface="Times New Roman"/>
            </a:endParaRPr>
          </a:p>
          <a:p>
            <a:pPr marL="0" marR="0" lvl="0" indent="0" algn="l" rtl="0">
              <a:spcBef>
                <a:spcPts val="0"/>
              </a:spcBef>
              <a:spcAft>
                <a:spcPts val="0"/>
              </a:spcAft>
              <a:buNone/>
            </a:pPr>
            <a:endParaRPr sz="1600" b="1">
              <a:solidFill>
                <a:srgbClr val="0070C0"/>
              </a:solidFill>
              <a:latin typeface="Times New Roman"/>
              <a:ea typeface="Times New Roman"/>
              <a:cs typeface="Times New Roman"/>
              <a:sym typeface="Times New Roman"/>
            </a:endParaRPr>
          </a:p>
          <a:p>
            <a:pPr marL="257175" marR="0" lvl="0" indent="-155575" algn="l" rtl="0">
              <a:spcBef>
                <a:spcPts val="0"/>
              </a:spcBef>
              <a:spcAft>
                <a:spcPts val="0"/>
              </a:spcAft>
              <a:buClr>
                <a:schemeClr val="dk1"/>
              </a:buClr>
              <a:buSzPts val="1600"/>
              <a:buFont typeface="Calibri"/>
              <a:buNone/>
            </a:pPr>
            <a:endParaRPr sz="1600" b="1">
              <a:solidFill>
                <a:srgbClr val="0070C0"/>
              </a:solidFill>
              <a:latin typeface="Times New Roman"/>
              <a:ea typeface="Times New Roman"/>
              <a:cs typeface="Times New Roman"/>
              <a:sym typeface="Times New Roman"/>
            </a:endParaRPr>
          </a:p>
        </p:txBody>
      </p:sp>
      <p:sp>
        <p:nvSpPr>
          <p:cNvPr id="388" name="Google Shape;388;p22"/>
          <p:cNvSpPr txBox="1"/>
          <p:nvPr/>
        </p:nvSpPr>
        <p:spPr>
          <a:xfrm>
            <a:off x="1716865" y="3158258"/>
            <a:ext cx="3589361"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19 Sessions</a:t>
            </a:r>
            <a:endParaRPr sz="1800" b="1">
              <a:solidFill>
                <a:schemeClr val="dk1"/>
              </a:solidFill>
              <a:latin typeface="Calibri"/>
              <a:ea typeface="Calibri"/>
              <a:cs typeface="Calibri"/>
              <a:sym typeface="Calibri"/>
            </a:endParaRPr>
          </a:p>
        </p:txBody>
      </p:sp>
      <p:sp>
        <p:nvSpPr>
          <p:cNvPr id="389" name="Google Shape;389;p22"/>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390" name="Google Shape;390;p22"/>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22</a:t>
            </a:r>
            <a:endParaRPr sz="1800">
              <a:solidFill>
                <a:schemeClr val="dk1"/>
              </a:solidFill>
              <a:latin typeface="Times New Roman"/>
              <a:ea typeface="Times New Roman"/>
              <a:cs typeface="Times New Roman"/>
              <a:sym typeface="Times New Roman"/>
            </a:endParaRPr>
          </a:p>
        </p:txBody>
      </p:sp>
      <p:pic>
        <p:nvPicPr>
          <p:cNvPr id="391" name="Google Shape;391;p22" descr="Z:\SCHOOL LOGOS\New logo\Combine with New IDS Logo.png"/>
          <p:cNvPicPr preferRelativeResize="0"/>
          <p:nvPr/>
        </p:nvPicPr>
        <p:blipFill rotWithShape="1">
          <a:blip r:embed="rId3">
            <a:alphaModFix/>
          </a:blip>
          <a:srcRect/>
          <a:stretch/>
        </p:blipFill>
        <p:spPr>
          <a:xfrm>
            <a:off x="2948237" y="217157"/>
            <a:ext cx="5862949" cy="104131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3"/>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397" name="Google Shape;397;p23"/>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23</a:t>
            </a:r>
            <a:endParaRPr sz="1800">
              <a:solidFill>
                <a:schemeClr val="dk1"/>
              </a:solidFill>
              <a:latin typeface="Times New Roman"/>
              <a:ea typeface="Times New Roman"/>
              <a:cs typeface="Times New Roman"/>
              <a:sym typeface="Times New Roman"/>
            </a:endParaRPr>
          </a:p>
        </p:txBody>
      </p:sp>
      <p:sp>
        <p:nvSpPr>
          <p:cNvPr id="398" name="Google Shape;398;p23"/>
          <p:cNvSpPr txBox="1"/>
          <p:nvPr/>
        </p:nvSpPr>
        <p:spPr>
          <a:xfrm>
            <a:off x="302370" y="2233750"/>
            <a:ext cx="3819790" cy="1444394"/>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INTEGRATED</a:t>
            </a:r>
            <a:endParaRPr/>
          </a:p>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 CHILD KIT</a:t>
            </a:r>
            <a:endParaRPr sz="4000">
              <a:solidFill>
                <a:srgbClr val="0070C0"/>
              </a:solidFill>
              <a:latin typeface="Bookman Old Style"/>
              <a:ea typeface="Bookman Old Style"/>
              <a:cs typeface="Bookman Old Style"/>
              <a:sym typeface="Bookman Old Style"/>
            </a:endParaRPr>
          </a:p>
        </p:txBody>
      </p:sp>
      <p:pic>
        <p:nvPicPr>
          <p:cNvPr id="399" name="Google Shape;399;p23" descr="Z:\SCHOOL LOGOS\New logo\Combine with New IDS Logo.png"/>
          <p:cNvPicPr preferRelativeResize="0"/>
          <p:nvPr/>
        </p:nvPicPr>
        <p:blipFill rotWithShape="1">
          <a:blip r:embed="rId3">
            <a:alphaModFix/>
          </a:blip>
          <a:srcRect/>
          <a:stretch/>
        </p:blipFill>
        <p:spPr>
          <a:xfrm>
            <a:off x="2682108" y="261014"/>
            <a:ext cx="5862949" cy="1041312"/>
          </a:xfrm>
          <a:prstGeom prst="rect">
            <a:avLst/>
          </a:prstGeom>
          <a:noFill/>
          <a:ln>
            <a:noFill/>
          </a:ln>
        </p:spPr>
      </p:pic>
      <p:pic>
        <p:nvPicPr>
          <p:cNvPr id="400" name="Google Shape;400;p23"/>
          <p:cNvPicPr preferRelativeResize="0"/>
          <p:nvPr/>
        </p:nvPicPr>
        <p:blipFill>
          <a:blip r:embed="rId4">
            <a:alphaModFix/>
          </a:blip>
          <a:stretch>
            <a:fillRect/>
          </a:stretch>
        </p:blipFill>
        <p:spPr>
          <a:xfrm>
            <a:off x="4274560" y="1454726"/>
            <a:ext cx="6122008" cy="4790471"/>
          </a:xfrm>
          <a:prstGeom prst="rect">
            <a:avLst/>
          </a:prstGeom>
          <a:noFill/>
          <a:ln>
            <a:noFill/>
          </a:ln>
        </p:spPr>
      </p:pic>
      <p:pic>
        <p:nvPicPr>
          <p:cNvPr id="401" name="Google Shape;401;p23"/>
          <p:cNvPicPr preferRelativeResize="0"/>
          <p:nvPr/>
        </p:nvPicPr>
        <p:blipFill>
          <a:blip r:embed="rId5">
            <a:alphaModFix/>
          </a:blip>
          <a:stretch>
            <a:fillRect/>
          </a:stretch>
        </p:blipFill>
        <p:spPr>
          <a:xfrm>
            <a:off x="994763" y="3781844"/>
            <a:ext cx="2435002" cy="241465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4"/>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407" name="Google Shape;407;p24"/>
          <p:cNvSpPr txBox="1"/>
          <p:nvPr/>
        </p:nvSpPr>
        <p:spPr>
          <a:xfrm>
            <a:off x="11216541"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24</a:t>
            </a:r>
            <a:endParaRPr sz="1800">
              <a:solidFill>
                <a:schemeClr val="dk1"/>
              </a:solidFill>
              <a:latin typeface="Times New Roman"/>
              <a:ea typeface="Times New Roman"/>
              <a:cs typeface="Times New Roman"/>
              <a:sym typeface="Times New Roman"/>
            </a:endParaRPr>
          </a:p>
        </p:txBody>
      </p:sp>
      <p:pic>
        <p:nvPicPr>
          <p:cNvPr id="408" name="Google Shape;408;p24" descr="Z:\SCHOOL LOGOS\New logo\Combine with New IDS Logo.png"/>
          <p:cNvPicPr preferRelativeResize="0"/>
          <p:nvPr/>
        </p:nvPicPr>
        <p:blipFill rotWithShape="1">
          <a:blip r:embed="rId3">
            <a:alphaModFix/>
          </a:blip>
          <a:srcRect/>
          <a:stretch/>
        </p:blipFill>
        <p:spPr>
          <a:xfrm>
            <a:off x="3087057" y="204899"/>
            <a:ext cx="5862949" cy="1041312"/>
          </a:xfrm>
          <a:prstGeom prst="rect">
            <a:avLst/>
          </a:prstGeom>
          <a:noFill/>
          <a:ln>
            <a:noFill/>
          </a:ln>
        </p:spPr>
      </p:pic>
      <p:pic>
        <p:nvPicPr>
          <p:cNvPr id="409" name="Google Shape;409;p24"/>
          <p:cNvPicPr preferRelativeResize="0"/>
          <p:nvPr/>
        </p:nvPicPr>
        <p:blipFill>
          <a:blip r:embed="rId4">
            <a:alphaModFix/>
          </a:blip>
          <a:stretch>
            <a:fillRect/>
          </a:stretch>
        </p:blipFill>
        <p:spPr>
          <a:xfrm>
            <a:off x="1983800" y="1612925"/>
            <a:ext cx="6530149" cy="46874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5"/>
          <p:cNvSpPr txBox="1">
            <a:spLocks noGrp="1"/>
          </p:cNvSpPr>
          <p:nvPr>
            <p:ph type="ftr" idx="1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415" name="Google Shape;415;p25"/>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25</a:t>
            </a:r>
            <a:endParaRPr sz="1800">
              <a:solidFill>
                <a:schemeClr val="dk1"/>
              </a:solidFill>
              <a:latin typeface="Times New Roman"/>
              <a:ea typeface="Times New Roman"/>
              <a:cs typeface="Times New Roman"/>
              <a:sym typeface="Times New Roman"/>
            </a:endParaRPr>
          </a:p>
        </p:txBody>
      </p:sp>
      <p:sp>
        <p:nvSpPr>
          <p:cNvPr id="416" name="Google Shape;416;p25"/>
          <p:cNvSpPr txBox="1"/>
          <p:nvPr/>
        </p:nvSpPr>
        <p:spPr>
          <a:xfrm>
            <a:off x="1242622" y="1459838"/>
            <a:ext cx="8229600" cy="4937760"/>
          </a:xfrm>
          <a:prstGeom prst="rect">
            <a:avLst/>
          </a:prstGeom>
          <a:noFill/>
          <a:ln>
            <a:noFill/>
          </a:ln>
        </p:spPr>
        <p:txBody>
          <a:bodyPr spcFirstLastPara="1" wrap="square" lIns="91425" tIns="45700" rIns="91425" bIns="45700" anchor="t" anchorCtr="0">
            <a:normAutofit fontScale="92500" lnSpcReduction="10000"/>
          </a:bodyPr>
          <a:lstStyle/>
          <a:p>
            <a:pPr marL="141732" marR="0" lvl="0" indent="0" algn="l" rtl="0">
              <a:spcBef>
                <a:spcPts val="0"/>
              </a:spcBef>
              <a:spcAft>
                <a:spcPts val="0"/>
              </a:spcAft>
              <a:buClr>
                <a:schemeClr val="accent1"/>
              </a:buClr>
              <a:buSzPts val="1800"/>
              <a:buFont typeface="Noto Sans Symbols"/>
              <a:buNone/>
            </a:pPr>
            <a:r>
              <a:rPr lang="en-US" sz="1800" b="1" u="sng" dirty="0">
                <a:solidFill>
                  <a:srgbClr val="3F3F3F"/>
                </a:solidFill>
                <a:latin typeface="Times New Roman"/>
                <a:ea typeface="Times New Roman"/>
                <a:cs typeface="Times New Roman"/>
                <a:sym typeface="Times New Roman"/>
              </a:rPr>
              <a:t>NOTEBOOKS ALLOTED FOR EACH CLASSES:</a:t>
            </a:r>
            <a:endParaRPr dirty="0"/>
          </a:p>
          <a:p>
            <a:pPr marL="141732" marR="0" lvl="0" indent="0" algn="l" rtl="0">
              <a:spcBef>
                <a:spcPts val="1000"/>
              </a:spcBef>
              <a:spcAft>
                <a:spcPts val="0"/>
              </a:spcAft>
              <a:buClr>
                <a:schemeClr val="accent1"/>
              </a:buClr>
              <a:buSzPts val="1800"/>
              <a:buFont typeface="Noto Sans Symbols"/>
              <a:buNone/>
            </a:pPr>
            <a:r>
              <a:rPr lang="en-US" sz="1800" dirty="0">
                <a:solidFill>
                  <a:srgbClr val="3F3F3F"/>
                </a:solidFill>
                <a:latin typeface="Times New Roman"/>
                <a:ea typeface="Times New Roman"/>
                <a:cs typeface="Times New Roman"/>
                <a:sym typeface="Times New Roman"/>
              </a:rPr>
              <a:t>NURSERY- 	                FOUR LINE BIG BOX (ENGLISH)</a:t>
            </a:r>
            <a:endParaRPr sz="1800" dirty="0">
              <a:solidFill>
                <a:srgbClr val="3F3F3F"/>
              </a:solidFill>
              <a:latin typeface="Times New Roman"/>
              <a:ea typeface="Times New Roman"/>
              <a:cs typeface="Times New Roman"/>
              <a:sym typeface="Times New Roman"/>
            </a:endParaRPr>
          </a:p>
          <a:p>
            <a:pPr marL="1056132" lvl="0" indent="315467" algn="l" rtl="0">
              <a:spcBef>
                <a:spcPts val="1000"/>
              </a:spcBef>
              <a:spcAft>
                <a:spcPts val="0"/>
              </a:spcAft>
              <a:buClr>
                <a:schemeClr val="accent1"/>
              </a:buClr>
              <a:buSzPts val="1000"/>
              <a:buFont typeface="Noto Sans Symbols"/>
              <a:buNone/>
            </a:pPr>
            <a:r>
              <a:rPr lang="en-US" sz="1800" dirty="0">
                <a:solidFill>
                  <a:srgbClr val="3F3F3F"/>
                </a:solidFill>
                <a:latin typeface="Times New Roman"/>
                <a:ea typeface="Times New Roman"/>
                <a:cs typeface="Times New Roman"/>
                <a:sym typeface="Times New Roman"/>
              </a:rPr>
              <a:t>                        SQUARE NOTEBOOK (MATH)</a:t>
            </a:r>
            <a:endParaRPr sz="1800" dirty="0">
              <a:solidFill>
                <a:srgbClr val="3F3F3F"/>
              </a:solidFill>
              <a:latin typeface="Times New Roman"/>
              <a:ea typeface="Times New Roman"/>
              <a:cs typeface="Times New Roman"/>
              <a:sym typeface="Times New Roman"/>
            </a:endParaRPr>
          </a:p>
          <a:p>
            <a:pPr marL="141732" marR="0" lvl="0" indent="0" algn="l" rtl="0">
              <a:spcBef>
                <a:spcPts val="1000"/>
              </a:spcBef>
              <a:spcAft>
                <a:spcPts val="0"/>
              </a:spcAft>
              <a:buClr>
                <a:schemeClr val="accent1"/>
              </a:buClr>
              <a:buSzPts val="1800"/>
              <a:buFont typeface="Noto Sans Symbols"/>
              <a:buNone/>
            </a:pPr>
            <a:endParaRPr sz="1800" dirty="0">
              <a:solidFill>
                <a:srgbClr val="3F3F3F"/>
              </a:solidFill>
              <a:latin typeface="Times New Roman"/>
              <a:ea typeface="Times New Roman"/>
              <a:cs typeface="Times New Roman"/>
              <a:sym typeface="Times New Roman"/>
            </a:endParaRPr>
          </a:p>
          <a:p>
            <a:pPr marL="0" marR="0" lvl="3" indent="0" algn="l" rtl="0">
              <a:spcBef>
                <a:spcPts val="1000"/>
              </a:spcBef>
              <a:spcAft>
                <a:spcPts val="0"/>
              </a:spcAft>
              <a:buClr>
                <a:schemeClr val="accent1"/>
              </a:buClr>
              <a:buSzPts val="1200"/>
              <a:buFont typeface="Noto Sans Symbols"/>
              <a:buNone/>
            </a:pPr>
            <a:r>
              <a:rPr lang="en-US" sz="1200" dirty="0">
                <a:solidFill>
                  <a:srgbClr val="3F3F3F"/>
                </a:solidFill>
                <a:latin typeface="Times New Roman"/>
                <a:ea typeface="Times New Roman"/>
                <a:cs typeface="Times New Roman"/>
                <a:sym typeface="Times New Roman"/>
              </a:rPr>
              <a:t>  </a:t>
            </a:r>
            <a:r>
              <a:rPr lang="en-US" sz="1800" dirty="0">
                <a:solidFill>
                  <a:srgbClr val="3F3F3F"/>
                </a:solidFill>
                <a:latin typeface="Times New Roman"/>
                <a:ea typeface="Times New Roman"/>
                <a:cs typeface="Times New Roman"/>
                <a:sym typeface="Times New Roman"/>
              </a:rPr>
              <a:t>JR.KG	- 	                 FOUR LINE NOTEBOOK (ENGLISH)</a:t>
            </a:r>
            <a:endParaRPr dirty="0"/>
          </a:p>
          <a:p>
            <a:pPr marL="141732" marR="0" lvl="0" indent="0" algn="l" rtl="0">
              <a:spcBef>
                <a:spcPts val="1000"/>
              </a:spcBef>
              <a:spcAft>
                <a:spcPts val="0"/>
              </a:spcAft>
              <a:buClr>
                <a:schemeClr val="accent1"/>
              </a:buClr>
              <a:buSzPts val="1800"/>
              <a:buFont typeface="Noto Sans Symbols"/>
              <a:buNone/>
            </a:pPr>
            <a:r>
              <a:rPr lang="en-US" sz="1800" dirty="0">
                <a:solidFill>
                  <a:srgbClr val="3F3F3F"/>
                </a:solidFill>
                <a:latin typeface="Times New Roman"/>
                <a:ea typeface="Times New Roman"/>
                <a:cs typeface="Times New Roman"/>
                <a:sym typeface="Times New Roman"/>
              </a:rPr>
              <a:t>			FOUR LINE NOTEBOOK (EVS/GK)</a:t>
            </a:r>
            <a:endParaRPr sz="1000" dirty="0">
              <a:solidFill>
                <a:srgbClr val="3F3F3F"/>
              </a:solidFill>
              <a:latin typeface="Times New Roman"/>
              <a:ea typeface="Times New Roman"/>
              <a:cs typeface="Times New Roman"/>
              <a:sym typeface="Times New Roman"/>
            </a:endParaRPr>
          </a:p>
          <a:p>
            <a:pPr marL="141732" marR="0" lvl="0" indent="0" algn="l" rtl="0">
              <a:spcBef>
                <a:spcPts val="1000"/>
              </a:spcBef>
              <a:spcAft>
                <a:spcPts val="0"/>
              </a:spcAft>
              <a:buClr>
                <a:schemeClr val="accent1"/>
              </a:buClr>
              <a:buSzPts val="1000"/>
              <a:buFont typeface="Noto Sans Symbols"/>
              <a:buNone/>
            </a:pPr>
            <a:r>
              <a:rPr lang="en-US" sz="1000" dirty="0">
                <a:solidFill>
                  <a:srgbClr val="3F3F3F"/>
                </a:solidFill>
                <a:latin typeface="Times New Roman"/>
                <a:ea typeface="Times New Roman"/>
                <a:cs typeface="Times New Roman"/>
                <a:sym typeface="Times New Roman"/>
              </a:rPr>
              <a:t>			</a:t>
            </a:r>
            <a:r>
              <a:rPr lang="en-US" sz="1800" dirty="0">
                <a:solidFill>
                  <a:srgbClr val="3F3F3F"/>
                </a:solidFill>
                <a:latin typeface="Times New Roman"/>
                <a:ea typeface="Times New Roman"/>
                <a:cs typeface="Times New Roman"/>
                <a:sym typeface="Times New Roman"/>
              </a:rPr>
              <a:t>SQUARE NOTEBOOK(MATH)</a:t>
            </a:r>
            <a:endParaRPr sz="1800" dirty="0">
              <a:solidFill>
                <a:srgbClr val="3F3F3F"/>
              </a:solidFill>
              <a:latin typeface="Times New Roman"/>
              <a:ea typeface="Times New Roman"/>
              <a:cs typeface="Times New Roman"/>
              <a:sym typeface="Times New Roman"/>
            </a:endParaRPr>
          </a:p>
          <a:p>
            <a:pPr marL="141732" marR="0" lvl="0" indent="0" algn="l" rtl="0">
              <a:spcBef>
                <a:spcPts val="1000"/>
              </a:spcBef>
              <a:spcAft>
                <a:spcPts val="0"/>
              </a:spcAft>
              <a:buClr>
                <a:schemeClr val="accent1"/>
              </a:buClr>
              <a:buSzPts val="1000"/>
              <a:buFont typeface="Noto Sans Symbols"/>
              <a:buNone/>
            </a:pPr>
            <a:r>
              <a:rPr lang="en-US" sz="1800" dirty="0">
                <a:solidFill>
                  <a:srgbClr val="3F3F3F"/>
                </a:solidFill>
                <a:latin typeface="Times New Roman"/>
                <a:ea typeface="Times New Roman"/>
                <a:cs typeface="Times New Roman"/>
                <a:sym typeface="Times New Roman"/>
              </a:rPr>
              <a:t>			MY SKILL BOOK  1 ( HINDI)</a:t>
            </a:r>
            <a:endParaRPr sz="1800" dirty="0">
              <a:solidFill>
                <a:srgbClr val="3F3F3F"/>
              </a:solidFill>
              <a:latin typeface="Times New Roman"/>
              <a:ea typeface="Times New Roman"/>
              <a:cs typeface="Times New Roman"/>
              <a:sym typeface="Times New Roman"/>
            </a:endParaRPr>
          </a:p>
          <a:p>
            <a:pPr marL="1520190" marR="0" lvl="3" indent="0" algn="l" rtl="0">
              <a:spcBef>
                <a:spcPts val="1000"/>
              </a:spcBef>
              <a:spcAft>
                <a:spcPts val="0"/>
              </a:spcAft>
              <a:buClr>
                <a:schemeClr val="accent1"/>
              </a:buClr>
              <a:buSzPts val="1200"/>
              <a:buFont typeface="Noto Sans Symbols"/>
              <a:buNone/>
            </a:pPr>
            <a:endParaRPr sz="1200" b="0" i="0" u="none" strike="noStrike" cap="none" dirty="0">
              <a:solidFill>
                <a:srgbClr val="3F3F3F"/>
              </a:solidFill>
              <a:latin typeface="Times New Roman"/>
              <a:ea typeface="Times New Roman"/>
              <a:cs typeface="Times New Roman"/>
              <a:sym typeface="Times New Roman"/>
            </a:endParaRPr>
          </a:p>
          <a:p>
            <a:pPr marL="141732" marR="0" lvl="0" indent="0" algn="l" rtl="0">
              <a:spcBef>
                <a:spcPts val="1000"/>
              </a:spcBef>
              <a:spcAft>
                <a:spcPts val="0"/>
              </a:spcAft>
              <a:buClr>
                <a:schemeClr val="accent1"/>
              </a:buClr>
              <a:buSzPts val="1800"/>
              <a:buFont typeface="Noto Sans Symbols"/>
              <a:buNone/>
            </a:pPr>
            <a:r>
              <a:rPr lang="en-US" sz="1800" dirty="0">
                <a:solidFill>
                  <a:srgbClr val="3F3F3F"/>
                </a:solidFill>
                <a:latin typeface="Times New Roman"/>
                <a:ea typeface="Times New Roman"/>
                <a:cs typeface="Times New Roman"/>
                <a:sym typeface="Times New Roman"/>
              </a:rPr>
              <a:t>SR.KG - 	                 FOUR LINE NOTEBOOK (ENGLISH)</a:t>
            </a:r>
            <a:endParaRPr dirty="0"/>
          </a:p>
          <a:p>
            <a:pPr marL="141732" marR="0" lvl="0" indent="0" algn="l" rtl="0">
              <a:spcBef>
                <a:spcPts val="1000"/>
              </a:spcBef>
              <a:spcAft>
                <a:spcPts val="0"/>
              </a:spcAft>
              <a:buClr>
                <a:schemeClr val="accent1"/>
              </a:buClr>
              <a:buSzPts val="1800"/>
              <a:buFont typeface="Noto Sans Symbols"/>
              <a:buNone/>
            </a:pPr>
            <a:r>
              <a:rPr lang="en-US" sz="1800" dirty="0">
                <a:solidFill>
                  <a:srgbClr val="3F3F3F"/>
                </a:solidFill>
                <a:latin typeface="Times New Roman"/>
                <a:ea typeface="Times New Roman"/>
                <a:cs typeface="Times New Roman"/>
                <a:sym typeface="Times New Roman"/>
              </a:rPr>
              <a:t>			FOUR LINE NOTEBOOK (EVS / GK)</a:t>
            </a:r>
            <a:endParaRPr dirty="0"/>
          </a:p>
          <a:p>
            <a:pPr marL="141732" marR="0" lvl="0" indent="0" algn="l" rtl="0">
              <a:spcBef>
                <a:spcPts val="1000"/>
              </a:spcBef>
              <a:spcAft>
                <a:spcPts val="0"/>
              </a:spcAft>
              <a:buClr>
                <a:schemeClr val="accent1"/>
              </a:buClr>
              <a:buSzPts val="1000"/>
              <a:buFont typeface="Noto Sans Symbols"/>
              <a:buNone/>
            </a:pPr>
            <a:r>
              <a:rPr lang="en-US" sz="1000" dirty="0">
                <a:solidFill>
                  <a:srgbClr val="3F3F3F"/>
                </a:solidFill>
                <a:latin typeface="Times New Roman"/>
                <a:ea typeface="Times New Roman"/>
                <a:cs typeface="Times New Roman"/>
                <a:sym typeface="Times New Roman"/>
              </a:rPr>
              <a:t>			 </a:t>
            </a:r>
            <a:r>
              <a:rPr lang="en-US" sz="1800" dirty="0">
                <a:solidFill>
                  <a:srgbClr val="3F3F3F"/>
                </a:solidFill>
                <a:latin typeface="Times New Roman"/>
                <a:ea typeface="Times New Roman"/>
                <a:cs typeface="Times New Roman"/>
                <a:sym typeface="Times New Roman"/>
              </a:rPr>
              <a:t>SQUARE NOTEBOOK(MATH)</a:t>
            </a:r>
            <a:endParaRPr sz="1800" dirty="0">
              <a:solidFill>
                <a:srgbClr val="3F3F3F"/>
              </a:solidFill>
              <a:latin typeface="Times New Roman"/>
              <a:ea typeface="Times New Roman"/>
              <a:cs typeface="Times New Roman"/>
              <a:sym typeface="Times New Roman"/>
            </a:endParaRPr>
          </a:p>
          <a:p>
            <a:pPr marL="141732" marR="0" lvl="0" indent="0" algn="l" rtl="0">
              <a:spcBef>
                <a:spcPts val="1000"/>
              </a:spcBef>
              <a:spcAft>
                <a:spcPts val="0"/>
              </a:spcAft>
              <a:buClr>
                <a:schemeClr val="accent1"/>
              </a:buClr>
              <a:buSzPts val="1000"/>
              <a:buFont typeface="Noto Sans Symbols"/>
              <a:buNone/>
            </a:pPr>
            <a:r>
              <a:rPr lang="en-US" sz="1800" dirty="0">
                <a:solidFill>
                  <a:srgbClr val="3F3F3F"/>
                </a:solidFill>
                <a:latin typeface="Times New Roman"/>
                <a:ea typeface="Times New Roman"/>
                <a:cs typeface="Times New Roman"/>
                <a:sym typeface="Times New Roman"/>
              </a:rPr>
              <a:t>			MY SKILL BOOK 2 ( HINDI)</a:t>
            </a:r>
            <a:endParaRPr sz="1800" dirty="0">
              <a:solidFill>
                <a:srgbClr val="3F3F3F"/>
              </a:solidFill>
              <a:latin typeface="Times New Roman"/>
              <a:ea typeface="Times New Roman"/>
              <a:cs typeface="Times New Roman"/>
              <a:sym typeface="Times New Roman"/>
            </a:endParaRPr>
          </a:p>
          <a:p>
            <a:pPr marL="141732" marR="0" lvl="0" indent="0" algn="l" rtl="0">
              <a:spcBef>
                <a:spcPts val="1000"/>
              </a:spcBef>
              <a:spcAft>
                <a:spcPts val="0"/>
              </a:spcAft>
              <a:buClr>
                <a:schemeClr val="accent1"/>
              </a:buClr>
              <a:buSzPts val="1800"/>
              <a:buFont typeface="Noto Sans Symbols"/>
              <a:buNone/>
            </a:pPr>
            <a:r>
              <a:rPr lang="en-US" sz="1800" dirty="0">
                <a:solidFill>
                  <a:srgbClr val="3F3F3F"/>
                </a:solidFill>
                <a:latin typeface="Times New Roman"/>
                <a:ea typeface="Times New Roman"/>
                <a:cs typeface="Times New Roman"/>
                <a:sym typeface="Times New Roman"/>
              </a:rPr>
              <a:t>			FIVE LINE NOTEBOOK (HINDI)</a:t>
            </a:r>
            <a:endParaRPr dirty="0"/>
          </a:p>
        </p:txBody>
      </p:sp>
      <p:pic>
        <p:nvPicPr>
          <p:cNvPr id="417" name="Google Shape;417;p25" descr="Navneet Maths Notebook Big Square (1&quot;) Pack of 5 Soft Bound Jumbo ..."/>
          <p:cNvPicPr preferRelativeResize="0"/>
          <p:nvPr/>
        </p:nvPicPr>
        <p:blipFill rotWithShape="1">
          <a:blip r:embed="rId3">
            <a:alphaModFix/>
          </a:blip>
          <a:srcRect/>
          <a:stretch/>
        </p:blipFill>
        <p:spPr>
          <a:xfrm>
            <a:off x="7794610" y="2244597"/>
            <a:ext cx="1508760" cy="1133475"/>
          </a:xfrm>
          <a:prstGeom prst="rect">
            <a:avLst/>
          </a:prstGeom>
          <a:noFill/>
          <a:ln>
            <a:noFill/>
          </a:ln>
        </p:spPr>
      </p:pic>
      <p:pic>
        <p:nvPicPr>
          <p:cNvPr id="418" name="Google Shape;418;p25" descr="Classmate or DELTA (Pack of 5) five line Hindi Notebook- 5 line ..."/>
          <p:cNvPicPr preferRelativeResize="0"/>
          <p:nvPr/>
        </p:nvPicPr>
        <p:blipFill rotWithShape="1">
          <a:blip r:embed="rId4">
            <a:alphaModFix/>
          </a:blip>
          <a:srcRect/>
          <a:stretch/>
        </p:blipFill>
        <p:spPr>
          <a:xfrm>
            <a:off x="7773870" y="4760990"/>
            <a:ext cx="1695450" cy="1271270"/>
          </a:xfrm>
          <a:prstGeom prst="rect">
            <a:avLst/>
          </a:prstGeom>
          <a:noFill/>
          <a:ln>
            <a:noFill/>
          </a:ln>
        </p:spPr>
      </p:pic>
      <p:pic>
        <p:nvPicPr>
          <p:cNvPr id="419" name="Google Shape;419;p25" descr="Z:\SCHOOL LOGOS\New logo\Combine with New IDS Logo.png"/>
          <p:cNvPicPr preferRelativeResize="0"/>
          <p:nvPr/>
        </p:nvPicPr>
        <p:blipFill rotWithShape="1">
          <a:blip r:embed="rId5">
            <a:alphaModFix/>
          </a:blip>
          <a:srcRect/>
          <a:stretch/>
        </p:blipFill>
        <p:spPr>
          <a:xfrm>
            <a:off x="3139308" y="240796"/>
            <a:ext cx="5862949" cy="104131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6"/>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425" name="Google Shape;425;p26"/>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26</a:t>
            </a:r>
            <a:endParaRPr sz="1800">
              <a:solidFill>
                <a:schemeClr val="dk1"/>
              </a:solidFill>
              <a:latin typeface="Times New Roman"/>
              <a:ea typeface="Times New Roman"/>
              <a:cs typeface="Times New Roman"/>
              <a:sym typeface="Times New Roman"/>
            </a:endParaRPr>
          </a:p>
        </p:txBody>
      </p:sp>
      <p:sp>
        <p:nvSpPr>
          <p:cNvPr id="426" name="Google Shape;426;p26"/>
          <p:cNvSpPr txBox="1"/>
          <p:nvPr/>
        </p:nvSpPr>
        <p:spPr>
          <a:xfrm>
            <a:off x="235526" y="1869024"/>
            <a:ext cx="7550727" cy="4686300"/>
          </a:xfrm>
          <a:prstGeom prst="rect">
            <a:avLst/>
          </a:prstGeom>
          <a:noFill/>
          <a:ln>
            <a:noFill/>
          </a:ln>
        </p:spPr>
        <p:txBody>
          <a:bodyPr spcFirstLastPara="1" wrap="square" lIns="91425" tIns="45700" rIns="91425" bIns="45700" anchor="t" anchorCtr="0">
            <a:normAutofit/>
          </a:bodyPr>
          <a:lstStyle/>
          <a:p>
            <a:pPr marL="274320" marR="0" lvl="0" indent="-274320" algn="l" rtl="0">
              <a:lnSpc>
                <a:spcPct val="90000"/>
              </a:lnSpc>
              <a:spcBef>
                <a:spcPts val="0"/>
              </a:spcBef>
              <a:spcAft>
                <a:spcPts val="0"/>
              </a:spcAft>
              <a:buClr>
                <a:schemeClr val="accent1"/>
              </a:buClr>
              <a:buSzPts val="1520"/>
              <a:buFont typeface="Noto Sans Symbols"/>
              <a:buChar char="●"/>
            </a:pPr>
            <a:r>
              <a:rPr lang="en-US" sz="2000">
                <a:solidFill>
                  <a:srgbClr val="3F3F3F"/>
                </a:solidFill>
                <a:latin typeface="Times New Roman"/>
                <a:ea typeface="Times New Roman"/>
                <a:cs typeface="Times New Roman"/>
                <a:sym typeface="Times New Roman"/>
              </a:rPr>
              <a:t>For this academic year  according to new syllabus there are 3 Term in a year. 1</a:t>
            </a:r>
            <a:r>
              <a:rPr lang="en-US" sz="2000" baseline="30000">
                <a:solidFill>
                  <a:srgbClr val="3F3F3F"/>
                </a:solidFill>
                <a:latin typeface="Times New Roman"/>
                <a:ea typeface="Times New Roman"/>
                <a:cs typeface="Times New Roman"/>
                <a:sym typeface="Times New Roman"/>
              </a:rPr>
              <a:t>st</a:t>
            </a:r>
            <a:r>
              <a:rPr lang="en-US" sz="2000">
                <a:solidFill>
                  <a:srgbClr val="3F3F3F"/>
                </a:solidFill>
                <a:latin typeface="Times New Roman"/>
                <a:ea typeface="Times New Roman"/>
                <a:cs typeface="Times New Roman"/>
                <a:sym typeface="Times New Roman"/>
              </a:rPr>
              <a:t> term will be held on last week of July , 2nd term will be held  before Diwali vacation in the month of October and 3rd Term will be held in the month of March</a:t>
            </a:r>
            <a:r>
              <a:rPr lang="en-US" sz="2000">
                <a:solidFill>
                  <a:schemeClr val="accent3"/>
                </a:solidFill>
                <a:latin typeface="Times New Roman"/>
                <a:ea typeface="Times New Roman"/>
                <a:cs typeface="Times New Roman"/>
                <a:sym typeface="Times New Roman"/>
              </a:rPr>
              <a:t>.</a:t>
            </a:r>
            <a:r>
              <a:rPr lang="en-US" sz="2800">
                <a:solidFill>
                  <a:schemeClr val="accent3"/>
                </a:solidFill>
                <a:latin typeface="Calibri"/>
                <a:ea typeface="Calibri"/>
                <a:cs typeface="Calibri"/>
                <a:sym typeface="Calibri"/>
              </a:rPr>
              <a:t>   </a:t>
            </a:r>
            <a:endParaRPr sz="1800">
              <a:solidFill>
                <a:srgbClr val="3F3F3F"/>
              </a:solidFill>
              <a:latin typeface="Calibri"/>
              <a:ea typeface="Calibri"/>
              <a:cs typeface="Calibri"/>
              <a:sym typeface="Calibri"/>
            </a:endParaRPr>
          </a:p>
          <a:p>
            <a:pPr marL="274320" marR="0" lvl="0" indent="-274320" algn="l" rtl="0">
              <a:lnSpc>
                <a:spcPct val="90000"/>
              </a:lnSpc>
              <a:spcBef>
                <a:spcPts val="600"/>
              </a:spcBef>
              <a:spcAft>
                <a:spcPts val="0"/>
              </a:spcAft>
              <a:buClr>
                <a:schemeClr val="accent1"/>
              </a:buClr>
              <a:buSzPts val="1520"/>
              <a:buFont typeface="Noto Sans Symbols"/>
              <a:buChar char="●"/>
            </a:pPr>
            <a:r>
              <a:rPr lang="en-US" sz="2000" b="1">
                <a:solidFill>
                  <a:srgbClr val="3F3F3F"/>
                </a:solidFill>
                <a:latin typeface="Times New Roman"/>
                <a:ea typeface="Times New Roman"/>
                <a:cs typeface="Times New Roman"/>
                <a:sym typeface="Times New Roman"/>
              </a:rPr>
              <a:t>Evaluation of students milestone through class observation and class test:</a:t>
            </a:r>
            <a:endParaRPr sz="1800">
              <a:solidFill>
                <a:srgbClr val="3F3F3F"/>
              </a:solidFill>
              <a:latin typeface="Calibri"/>
              <a:ea typeface="Calibri"/>
              <a:cs typeface="Calibri"/>
              <a:sym typeface="Calibri"/>
            </a:endParaRPr>
          </a:p>
          <a:p>
            <a:pPr marL="274320" marR="0" lvl="0" indent="-274320" algn="l" rtl="0">
              <a:lnSpc>
                <a:spcPct val="90000"/>
              </a:lnSpc>
              <a:spcBef>
                <a:spcPts val="600"/>
              </a:spcBef>
              <a:spcAft>
                <a:spcPts val="0"/>
              </a:spcAft>
              <a:buClr>
                <a:schemeClr val="accent1"/>
              </a:buClr>
              <a:buSzPts val="1520"/>
              <a:buFont typeface="Noto Sans Symbols"/>
              <a:buChar char="❖"/>
            </a:pPr>
            <a:r>
              <a:rPr lang="en-US" sz="2000" b="1">
                <a:solidFill>
                  <a:srgbClr val="3F3F3F"/>
                </a:solidFill>
                <a:latin typeface="Times New Roman"/>
                <a:ea typeface="Times New Roman"/>
                <a:cs typeface="Times New Roman"/>
                <a:sym typeface="Times New Roman"/>
              </a:rPr>
              <a:t>Personal Health &amp; Hygiene</a:t>
            </a:r>
            <a:endParaRPr sz="1800">
              <a:solidFill>
                <a:srgbClr val="3F3F3F"/>
              </a:solidFill>
              <a:latin typeface="Calibri"/>
              <a:ea typeface="Calibri"/>
              <a:cs typeface="Calibri"/>
              <a:sym typeface="Calibri"/>
            </a:endParaRPr>
          </a:p>
          <a:p>
            <a:pPr marL="274320" marR="0" lvl="0" indent="-274320" algn="l" rtl="0">
              <a:lnSpc>
                <a:spcPct val="90000"/>
              </a:lnSpc>
              <a:spcBef>
                <a:spcPts val="600"/>
              </a:spcBef>
              <a:spcAft>
                <a:spcPts val="0"/>
              </a:spcAft>
              <a:buClr>
                <a:schemeClr val="accent1"/>
              </a:buClr>
              <a:buSzPts val="1520"/>
              <a:buFont typeface="Noto Sans Symbols"/>
              <a:buChar char="❖"/>
            </a:pPr>
            <a:r>
              <a:rPr lang="en-US" sz="2000" b="1">
                <a:solidFill>
                  <a:srgbClr val="3F3F3F"/>
                </a:solidFill>
                <a:latin typeface="Times New Roman"/>
                <a:ea typeface="Times New Roman"/>
                <a:cs typeface="Times New Roman"/>
                <a:sym typeface="Times New Roman"/>
              </a:rPr>
              <a:t>Physical development</a:t>
            </a:r>
            <a:endParaRPr sz="1800">
              <a:solidFill>
                <a:srgbClr val="3F3F3F"/>
              </a:solidFill>
              <a:latin typeface="Calibri"/>
              <a:ea typeface="Calibri"/>
              <a:cs typeface="Calibri"/>
              <a:sym typeface="Calibri"/>
            </a:endParaRPr>
          </a:p>
          <a:p>
            <a:pPr marL="274320" marR="0" lvl="0" indent="-274320" algn="l" rtl="0">
              <a:lnSpc>
                <a:spcPct val="90000"/>
              </a:lnSpc>
              <a:spcBef>
                <a:spcPts val="600"/>
              </a:spcBef>
              <a:spcAft>
                <a:spcPts val="0"/>
              </a:spcAft>
              <a:buClr>
                <a:schemeClr val="accent1"/>
              </a:buClr>
              <a:buSzPts val="1520"/>
              <a:buFont typeface="Noto Sans Symbols"/>
              <a:buChar char="❖"/>
            </a:pPr>
            <a:r>
              <a:rPr lang="en-US" sz="2000" b="1">
                <a:solidFill>
                  <a:srgbClr val="3F3F3F"/>
                </a:solidFill>
                <a:latin typeface="Times New Roman"/>
                <a:ea typeface="Times New Roman"/>
                <a:cs typeface="Times New Roman"/>
                <a:sym typeface="Times New Roman"/>
              </a:rPr>
              <a:t>Fine &amp; Gross motor skills</a:t>
            </a:r>
            <a:endParaRPr sz="1800">
              <a:solidFill>
                <a:srgbClr val="3F3F3F"/>
              </a:solidFill>
              <a:latin typeface="Calibri"/>
              <a:ea typeface="Calibri"/>
              <a:cs typeface="Calibri"/>
              <a:sym typeface="Calibri"/>
            </a:endParaRPr>
          </a:p>
          <a:p>
            <a:pPr marL="274320" marR="0" lvl="0" indent="-274320" algn="l" rtl="0">
              <a:lnSpc>
                <a:spcPct val="90000"/>
              </a:lnSpc>
              <a:spcBef>
                <a:spcPts val="600"/>
              </a:spcBef>
              <a:spcAft>
                <a:spcPts val="0"/>
              </a:spcAft>
              <a:buClr>
                <a:schemeClr val="accent1"/>
              </a:buClr>
              <a:buSzPts val="1520"/>
              <a:buFont typeface="Noto Sans Symbols"/>
              <a:buChar char="❖"/>
            </a:pPr>
            <a:r>
              <a:rPr lang="en-US" sz="2000" b="1">
                <a:solidFill>
                  <a:srgbClr val="3F3F3F"/>
                </a:solidFill>
                <a:latin typeface="Times New Roman"/>
                <a:ea typeface="Times New Roman"/>
                <a:cs typeface="Times New Roman"/>
                <a:sym typeface="Times New Roman"/>
              </a:rPr>
              <a:t>Creative development</a:t>
            </a:r>
            <a:endParaRPr sz="1800">
              <a:solidFill>
                <a:srgbClr val="3F3F3F"/>
              </a:solidFill>
              <a:latin typeface="Calibri"/>
              <a:ea typeface="Calibri"/>
              <a:cs typeface="Calibri"/>
              <a:sym typeface="Calibri"/>
            </a:endParaRPr>
          </a:p>
          <a:p>
            <a:pPr marL="274320" marR="0" lvl="0" indent="-274320" algn="l" rtl="0">
              <a:lnSpc>
                <a:spcPct val="90000"/>
              </a:lnSpc>
              <a:spcBef>
                <a:spcPts val="600"/>
              </a:spcBef>
              <a:spcAft>
                <a:spcPts val="0"/>
              </a:spcAft>
              <a:buClr>
                <a:schemeClr val="accent1"/>
              </a:buClr>
              <a:buSzPts val="1520"/>
              <a:buFont typeface="Noto Sans Symbols"/>
              <a:buChar char="❖"/>
            </a:pPr>
            <a:r>
              <a:rPr lang="en-US" sz="2000" b="1">
                <a:solidFill>
                  <a:srgbClr val="3F3F3F"/>
                </a:solidFill>
                <a:latin typeface="Times New Roman"/>
                <a:ea typeface="Times New Roman"/>
                <a:cs typeface="Times New Roman"/>
                <a:sym typeface="Times New Roman"/>
              </a:rPr>
              <a:t>Cognitive development</a:t>
            </a:r>
            <a:endParaRPr sz="1800">
              <a:solidFill>
                <a:srgbClr val="3F3F3F"/>
              </a:solidFill>
              <a:latin typeface="Calibri"/>
              <a:ea typeface="Calibri"/>
              <a:cs typeface="Calibri"/>
              <a:sym typeface="Calibri"/>
            </a:endParaRPr>
          </a:p>
          <a:p>
            <a:pPr marL="274320" marR="0" lvl="0" indent="-274320" algn="l" rtl="0">
              <a:lnSpc>
                <a:spcPct val="90000"/>
              </a:lnSpc>
              <a:spcBef>
                <a:spcPts val="600"/>
              </a:spcBef>
              <a:spcAft>
                <a:spcPts val="0"/>
              </a:spcAft>
              <a:buClr>
                <a:schemeClr val="accent1"/>
              </a:buClr>
              <a:buSzPts val="1520"/>
              <a:buFont typeface="Noto Sans Symbols"/>
              <a:buChar char="❖"/>
            </a:pPr>
            <a:r>
              <a:rPr lang="en-US" sz="2000" b="1">
                <a:solidFill>
                  <a:srgbClr val="3F3F3F"/>
                </a:solidFill>
                <a:latin typeface="Times New Roman"/>
                <a:ea typeface="Times New Roman"/>
                <a:cs typeface="Times New Roman"/>
                <a:sym typeface="Times New Roman"/>
              </a:rPr>
              <a:t>Language development</a:t>
            </a:r>
            <a:endParaRPr sz="1800">
              <a:solidFill>
                <a:srgbClr val="3F3F3F"/>
              </a:solidFill>
              <a:latin typeface="Calibri"/>
              <a:ea typeface="Calibri"/>
              <a:cs typeface="Calibri"/>
              <a:sym typeface="Calibri"/>
            </a:endParaRPr>
          </a:p>
          <a:p>
            <a:pPr marL="274320" marR="0" lvl="0" indent="-274320" algn="l" rtl="0">
              <a:lnSpc>
                <a:spcPct val="90000"/>
              </a:lnSpc>
              <a:spcBef>
                <a:spcPts val="600"/>
              </a:spcBef>
              <a:spcAft>
                <a:spcPts val="0"/>
              </a:spcAft>
              <a:buClr>
                <a:schemeClr val="accent1"/>
              </a:buClr>
              <a:buSzPts val="1520"/>
              <a:buFont typeface="Noto Sans Symbols"/>
              <a:buChar char="❖"/>
            </a:pPr>
            <a:r>
              <a:rPr lang="en-US" sz="2000" b="1">
                <a:solidFill>
                  <a:srgbClr val="3F3F3F"/>
                </a:solidFill>
                <a:latin typeface="Times New Roman"/>
                <a:ea typeface="Times New Roman"/>
                <a:cs typeface="Times New Roman"/>
                <a:sym typeface="Times New Roman"/>
              </a:rPr>
              <a:t>Personal, Social and Emotional development</a:t>
            </a:r>
            <a:endParaRPr sz="1800">
              <a:solidFill>
                <a:srgbClr val="3F3F3F"/>
              </a:solidFill>
              <a:latin typeface="Calibri"/>
              <a:ea typeface="Calibri"/>
              <a:cs typeface="Calibri"/>
              <a:sym typeface="Calibri"/>
            </a:endParaRPr>
          </a:p>
          <a:p>
            <a:pPr marL="274320" marR="0" lvl="0" indent="-177800" algn="l" rtl="0">
              <a:lnSpc>
                <a:spcPct val="90000"/>
              </a:lnSpc>
              <a:spcBef>
                <a:spcPts val="600"/>
              </a:spcBef>
              <a:spcAft>
                <a:spcPts val="0"/>
              </a:spcAft>
              <a:buClr>
                <a:schemeClr val="accent1"/>
              </a:buClr>
              <a:buSzPts val="1520"/>
              <a:buFont typeface="Noto Sans Symbols"/>
              <a:buNone/>
            </a:pPr>
            <a:endParaRPr sz="2000">
              <a:solidFill>
                <a:srgbClr val="3F3F3F"/>
              </a:solidFill>
              <a:latin typeface="Times New Roman"/>
              <a:ea typeface="Times New Roman"/>
              <a:cs typeface="Times New Roman"/>
              <a:sym typeface="Times New Roman"/>
            </a:endParaRPr>
          </a:p>
        </p:txBody>
      </p:sp>
      <p:sp>
        <p:nvSpPr>
          <p:cNvPr id="427" name="Google Shape;427;p26"/>
          <p:cNvSpPr txBox="1"/>
          <p:nvPr/>
        </p:nvSpPr>
        <p:spPr>
          <a:xfrm>
            <a:off x="3773979" y="4030804"/>
            <a:ext cx="3016667" cy="1409737"/>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 Assessment </a:t>
            </a:r>
            <a:endParaRPr sz="4000" b="1">
              <a:solidFill>
                <a:srgbClr val="0070C0"/>
              </a:solidFill>
              <a:latin typeface="Times New Roman"/>
              <a:ea typeface="Times New Roman"/>
              <a:cs typeface="Times New Roman"/>
              <a:sym typeface="Times New Roman"/>
            </a:endParaRPr>
          </a:p>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Guidelines</a:t>
            </a:r>
            <a:endParaRPr sz="4000">
              <a:solidFill>
                <a:srgbClr val="0070C0"/>
              </a:solidFill>
              <a:latin typeface="Bookman Old Style"/>
              <a:ea typeface="Bookman Old Style"/>
              <a:cs typeface="Bookman Old Style"/>
              <a:sym typeface="Bookman Old Style"/>
            </a:endParaRPr>
          </a:p>
        </p:txBody>
      </p:sp>
      <p:pic>
        <p:nvPicPr>
          <p:cNvPr id="428" name="Google Shape;428;p26"/>
          <p:cNvPicPr preferRelativeResize="0"/>
          <p:nvPr/>
        </p:nvPicPr>
        <p:blipFill rotWithShape="1">
          <a:blip r:embed="rId3">
            <a:alphaModFix/>
          </a:blip>
          <a:srcRect/>
          <a:stretch/>
        </p:blipFill>
        <p:spPr>
          <a:xfrm rot="5400000">
            <a:off x="6944432" y="3381098"/>
            <a:ext cx="3805856" cy="2542597"/>
          </a:xfrm>
          <a:prstGeom prst="rect">
            <a:avLst/>
          </a:prstGeom>
          <a:noFill/>
          <a:ln>
            <a:noFill/>
          </a:ln>
        </p:spPr>
      </p:pic>
      <p:pic>
        <p:nvPicPr>
          <p:cNvPr id="429" name="Google Shape;429;p26" descr="Z:\SCHOOL LOGOS\New logo\Combine with New IDS Logo.png"/>
          <p:cNvPicPr preferRelativeResize="0"/>
          <p:nvPr/>
        </p:nvPicPr>
        <p:blipFill rotWithShape="1">
          <a:blip r:embed="rId4">
            <a:alphaModFix/>
          </a:blip>
          <a:srcRect/>
          <a:stretch/>
        </p:blipFill>
        <p:spPr>
          <a:xfrm>
            <a:off x="3165434" y="387490"/>
            <a:ext cx="5862949" cy="104131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7"/>
          <p:cNvSpPr txBox="1"/>
          <p:nvPr/>
        </p:nvSpPr>
        <p:spPr>
          <a:xfrm>
            <a:off x="353092" y="6394976"/>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435" name="Google Shape;435;p27"/>
          <p:cNvSpPr txBox="1"/>
          <p:nvPr/>
        </p:nvSpPr>
        <p:spPr>
          <a:xfrm>
            <a:off x="11367417" y="6423504"/>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27</a:t>
            </a:r>
            <a:endParaRPr sz="1800">
              <a:solidFill>
                <a:schemeClr val="dk1"/>
              </a:solidFill>
              <a:latin typeface="Times New Roman"/>
              <a:ea typeface="Times New Roman"/>
              <a:cs typeface="Times New Roman"/>
              <a:sym typeface="Times New Roman"/>
            </a:endParaRPr>
          </a:p>
        </p:txBody>
      </p:sp>
      <p:sp>
        <p:nvSpPr>
          <p:cNvPr id="436" name="Google Shape;436;p27"/>
          <p:cNvSpPr txBox="1"/>
          <p:nvPr/>
        </p:nvSpPr>
        <p:spPr>
          <a:xfrm>
            <a:off x="2201458" y="1593239"/>
            <a:ext cx="6954875" cy="634927"/>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PARENT ENGAGEMENTS</a:t>
            </a:r>
            <a:endParaRPr sz="4000">
              <a:solidFill>
                <a:srgbClr val="0070C0"/>
              </a:solidFill>
              <a:latin typeface="Bookman Old Style"/>
              <a:ea typeface="Bookman Old Style"/>
              <a:cs typeface="Bookman Old Style"/>
              <a:sym typeface="Bookman Old Style"/>
            </a:endParaRPr>
          </a:p>
        </p:txBody>
      </p:sp>
      <p:sp>
        <p:nvSpPr>
          <p:cNvPr id="437" name="Google Shape;437;p27"/>
          <p:cNvSpPr txBox="1"/>
          <p:nvPr/>
        </p:nvSpPr>
        <p:spPr>
          <a:xfrm>
            <a:off x="3088095" y="2467414"/>
            <a:ext cx="5181600" cy="3535271"/>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accent1"/>
              </a:buClr>
              <a:buSzPts val="2400"/>
              <a:buFont typeface="Wingdings" panose="05000000000000000000" pitchFamily="2" charset="2"/>
              <a:buChar char="§"/>
            </a:pPr>
            <a:r>
              <a:rPr lang="en-US" sz="2400" b="1" dirty="0">
                <a:solidFill>
                  <a:schemeClr val="dk2"/>
                </a:solidFill>
                <a:latin typeface="Times New Roman" panose="02020603050405020304" pitchFamily="18" charset="0"/>
                <a:ea typeface="Times New Roman"/>
                <a:cs typeface="Times New Roman" panose="02020603050405020304" pitchFamily="18" charset="0"/>
                <a:sym typeface="Times New Roman"/>
              </a:rPr>
              <a:t>Settling In Period</a:t>
            </a:r>
            <a:endParaRPr sz="2400" b="1"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Wingdings" panose="05000000000000000000" pitchFamily="2" charset="2"/>
              <a:buChar char="§"/>
            </a:pPr>
            <a:r>
              <a:rPr lang="en-US" sz="2400" b="1" dirty="0">
                <a:solidFill>
                  <a:schemeClr val="dk2"/>
                </a:solidFill>
                <a:latin typeface="Times New Roman" panose="02020603050405020304" pitchFamily="18" charset="0"/>
                <a:ea typeface="Times New Roman"/>
                <a:cs typeface="Times New Roman" panose="02020603050405020304" pitchFamily="18" charset="0"/>
                <a:sym typeface="Times New Roman"/>
              </a:rPr>
              <a:t>Toilet Training</a:t>
            </a:r>
            <a:endParaRPr sz="2400" b="1"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Wingdings" panose="05000000000000000000" pitchFamily="2" charset="2"/>
              <a:buChar char="§"/>
            </a:pPr>
            <a:r>
              <a:rPr lang="en-US" sz="2400" b="1" dirty="0">
                <a:solidFill>
                  <a:schemeClr val="dk2"/>
                </a:solidFill>
                <a:latin typeface="Times New Roman" panose="02020603050405020304" pitchFamily="18" charset="0"/>
                <a:ea typeface="Times New Roman"/>
                <a:cs typeface="Times New Roman" panose="02020603050405020304" pitchFamily="18" charset="0"/>
                <a:sym typeface="Times New Roman"/>
              </a:rPr>
              <a:t>Events and Festival Celebrations</a:t>
            </a:r>
            <a:endParaRPr sz="2400" b="1"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Wingdings" panose="05000000000000000000" pitchFamily="2" charset="2"/>
              <a:buChar char="§"/>
            </a:pPr>
            <a:r>
              <a:rPr lang="en-US" sz="2400" b="1" dirty="0">
                <a:solidFill>
                  <a:schemeClr val="dk2"/>
                </a:solidFill>
                <a:latin typeface="Times New Roman" panose="02020603050405020304" pitchFamily="18" charset="0"/>
                <a:ea typeface="Times New Roman"/>
                <a:cs typeface="Times New Roman" panose="02020603050405020304" pitchFamily="18" charset="0"/>
                <a:sym typeface="Times New Roman"/>
              </a:rPr>
              <a:t>Field Trips</a:t>
            </a:r>
            <a:endParaRPr sz="2400" b="1"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Wingdings" panose="05000000000000000000" pitchFamily="2" charset="2"/>
              <a:buChar char="§"/>
            </a:pPr>
            <a:r>
              <a:rPr lang="en-US" sz="2400" b="1" dirty="0">
                <a:solidFill>
                  <a:schemeClr val="dk2"/>
                </a:solidFill>
                <a:latin typeface="Times New Roman" panose="02020603050405020304" pitchFamily="18" charset="0"/>
                <a:ea typeface="Times New Roman"/>
                <a:cs typeface="Times New Roman" panose="02020603050405020304" pitchFamily="18" charset="0"/>
                <a:sym typeface="Times New Roman"/>
              </a:rPr>
              <a:t>Nutritious Meals and Health Tips</a:t>
            </a:r>
            <a:endParaRPr sz="2400" b="1"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Wingdings" panose="05000000000000000000" pitchFamily="2" charset="2"/>
              <a:buChar char="§"/>
            </a:pPr>
            <a:r>
              <a:rPr lang="en-US" sz="2400" b="1" dirty="0">
                <a:solidFill>
                  <a:schemeClr val="dk2"/>
                </a:solidFill>
                <a:latin typeface="Times New Roman" panose="02020603050405020304" pitchFamily="18" charset="0"/>
                <a:ea typeface="Times New Roman"/>
                <a:cs typeface="Times New Roman" panose="02020603050405020304" pitchFamily="18" charset="0"/>
                <a:sym typeface="Times New Roman"/>
              </a:rPr>
              <a:t>Open and Close Door Policies</a:t>
            </a:r>
            <a:endParaRPr sz="2400" b="1"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Wingdings" panose="05000000000000000000" pitchFamily="2" charset="2"/>
              <a:buChar char="§"/>
            </a:pPr>
            <a:r>
              <a:rPr lang="en-US" sz="2400" b="1" dirty="0">
                <a:solidFill>
                  <a:schemeClr val="dk2"/>
                </a:solidFill>
                <a:latin typeface="Times New Roman" panose="02020603050405020304" pitchFamily="18" charset="0"/>
                <a:ea typeface="Times New Roman"/>
                <a:cs typeface="Times New Roman" panose="02020603050405020304" pitchFamily="18" charset="0"/>
                <a:sym typeface="Times New Roman"/>
              </a:rPr>
              <a:t>I CARE</a:t>
            </a:r>
            <a:endParaRPr sz="2400" b="1" dirty="0">
              <a:solidFill>
                <a:srgbClr val="3F3F3F"/>
              </a:solidFill>
              <a:latin typeface="Times New Roman" panose="02020603050405020304" pitchFamily="18" charset="0"/>
              <a:ea typeface="Times New Roman"/>
              <a:cs typeface="Times New Roman" panose="02020603050405020304" pitchFamily="18" charset="0"/>
              <a:sym typeface="Times New Roman"/>
            </a:endParaRPr>
          </a:p>
          <a:p>
            <a:pPr marL="342900" marR="0" lvl="0" indent="-190500" algn="l" rtl="0">
              <a:spcBef>
                <a:spcPts val="1000"/>
              </a:spcBef>
              <a:spcAft>
                <a:spcPts val="0"/>
              </a:spcAft>
              <a:buClr>
                <a:schemeClr val="accent1"/>
              </a:buClr>
              <a:buSzPts val="2400"/>
              <a:buFont typeface="Noto Sans Symbols"/>
              <a:buNone/>
            </a:pPr>
            <a:endParaRPr sz="2400" dirty="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chemeClr val="accent1"/>
              </a:buClr>
              <a:buSzPts val="2400"/>
              <a:buFont typeface="Arial"/>
              <a:buNone/>
            </a:pPr>
            <a:endParaRPr sz="2400" dirty="0">
              <a:solidFill>
                <a:srgbClr val="3F3F3F"/>
              </a:solidFill>
              <a:latin typeface="Times New Roman"/>
              <a:ea typeface="Times New Roman"/>
              <a:cs typeface="Times New Roman"/>
              <a:sym typeface="Times New Roman"/>
            </a:endParaRPr>
          </a:p>
        </p:txBody>
      </p:sp>
      <p:pic>
        <p:nvPicPr>
          <p:cNvPr id="438" name="Google Shape;438;p27" descr="Z:\SCHOOL LOGOS\New logo\Combine with New IDS Logo.png"/>
          <p:cNvPicPr preferRelativeResize="0"/>
          <p:nvPr/>
        </p:nvPicPr>
        <p:blipFill rotWithShape="1">
          <a:blip r:embed="rId3">
            <a:alphaModFix/>
          </a:blip>
          <a:srcRect/>
          <a:stretch/>
        </p:blipFill>
        <p:spPr>
          <a:xfrm>
            <a:off x="2747422" y="312679"/>
            <a:ext cx="5862949" cy="104131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8"/>
          <p:cNvSpPr/>
          <p:nvPr/>
        </p:nvSpPr>
        <p:spPr>
          <a:xfrm>
            <a:off x="1044958" y="2104394"/>
            <a:ext cx="10469662" cy="415498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Culmination weeks are planned after completion of themes and sub-themes. They come usually at the end of four to six weeks. </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The culmination week day is planned differently from the usual day. It aims to take a recap of the themes and concept covered with fun-filled methods. There are no worksheets planned for culmination. </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Instead, </a:t>
            </a:r>
            <a:r>
              <a:rPr lang="en-US" sz="2000">
                <a:solidFill>
                  <a:schemeClr val="dk1"/>
                </a:solidFill>
                <a:latin typeface="Times New Roman"/>
                <a:ea typeface="Times New Roman"/>
                <a:cs typeface="Times New Roman"/>
                <a:sym typeface="Times New Roman"/>
              </a:rPr>
              <a:t>creative</a:t>
            </a:r>
            <a:r>
              <a:rPr lang="en-US" sz="2400">
                <a:solidFill>
                  <a:schemeClr val="dk1"/>
                </a:solidFill>
                <a:latin typeface="Times New Roman"/>
                <a:ea typeface="Times New Roman"/>
                <a:cs typeface="Times New Roman"/>
                <a:sym typeface="Times New Roman"/>
              </a:rPr>
              <a:t> activities and games are planned to recap the concept, language, and math topics completed in the prior weeks. At times, field trips are also planned in the culmination week. </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Parents are also invited to see and understand the variety of things done in the given period. Activities which involve parents are also planned in the culmination. At times, parents are also invited to watch performances of children. </a:t>
            </a:r>
            <a:endParaRPr/>
          </a:p>
        </p:txBody>
      </p:sp>
      <p:sp>
        <p:nvSpPr>
          <p:cNvPr id="444" name="Google Shape;444;p28"/>
          <p:cNvSpPr txBox="1"/>
          <p:nvPr/>
        </p:nvSpPr>
        <p:spPr>
          <a:xfrm>
            <a:off x="353092" y="6394976"/>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445" name="Google Shape;445;p28"/>
          <p:cNvSpPr txBox="1"/>
          <p:nvPr/>
        </p:nvSpPr>
        <p:spPr>
          <a:xfrm>
            <a:off x="11367417" y="6423504"/>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28</a:t>
            </a:r>
            <a:endParaRPr sz="1800">
              <a:solidFill>
                <a:schemeClr val="dk1"/>
              </a:solidFill>
              <a:latin typeface="Times New Roman"/>
              <a:ea typeface="Times New Roman"/>
              <a:cs typeface="Times New Roman"/>
              <a:sym typeface="Times New Roman"/>
            </a:endParaRPr>
          </a:p>
        </p:txBody>
      </p:sp>
      <p:sp>
        <p:nvSpPr>
          <p:cNvPr id="446" name="Google Shape;446;p28"/>
          <p:cNvSpPr txBox="1"/>
          <p:nvPr/>
        </p:nvSpPr>
        <p:spPr>
          <a:xfrm>
            <a:off x="3012085" y="1401668"/>
            <a:ext cx="5934516" cy="634927"/>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Culmination Activities</a:t>
            </a:r>
            <a:endParaRPr sz="4000">
              <a:solidFill>
                <a:srgbClr val="0070C0"/>
              </a:solidFill>
              <a:latin typeface="Bookman Old Style"/>
              <a:ea typeface="Bookman Old Style"/>
              <a:cs typeface="Bookman Old Style"/>
              <a:sym typeface="Bookman Old Style"/>
            </a:endParaRPr>
          </a:p>
        </p:txBody>
      </p:sp>
      <p:pic>
        <p:nvPicPr>
          <p:cNvPr id="447" name="Google Shape;447;p28" descr="Z:\SCHOOL LOGOS\New logo\Combine with New IDS Logo.png"/>
          <p:cNvPicPr preferRelativeResize="0"/>
          <p:nvPr/>
        </p:nvPicPr>
        <p:blipFill rotWithShape="1">
          <a:blip r:embed="rId3">
            <a:alphaModFix/>
          </a:blip>
          <a:srcRect/>
          <a:stretch/>
        </p:blipFill>
        <p:spPr>
          <a:xfrm>
            <a:off x="2864988" y="251478"/>
            <a:ext cx="5862949" cy="10413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9"/>
          <p:cNvSpPr/>
          <p:nvPr/>
        </p:nvSpPr>
        <p:spPr>
          <a:xfrm>
            <a:off x="7286614" y="1789279"/>
            <a:ext cx="3466724" cy="11695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500"/>
              <a:buFont typeface="Times New Roman"/>
              <a:buNone/>
            </a:pPr>
            <a:r>
              <a:rPr lang="en-US" sz="3500" b="1">
                <a:solidFill>
                  <a:srgbClr val="000000"/>
                </a:solidFill>
                <a:latin typeface="Times New Roman"/>
                <a:ea typeface="Times New Roman"/>
                <a:cs typeface="Times New Roman"/>
                <a:sym typeface="Times New Roman"/>
              </a:rPr>
              <a:t>Parent On </a:t>
            </a:r>
            <a:endParaRPr sz="3500" b="1">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Clr>
                <a:srgbClr val="000000"/>
              </a:buClr>
              <a:buSzPts val="3500"/>
              <a:buFont typeface="Times New Roman"/>
              <a:buNone/>
            </a:pPr>
            <a:r>
              <a:rPr lang="en-US" sz="3500" b="1">
                <a:solidFill>
                  <a:srgbClr val="000000"/>
                </a:solidFill>
                <a:latin typeface="Times New Roman"/>
                <a:ea typeface="Times New Roman"/>
                <a:cs typeface="Times New Roman"/>
                <a:sym typeface="Times New Roman"/>
              </a:rPr>
              <a:t>Campus </a:t>
            </a:r>
            <a:r>
              <a:rPr lang="en-US" sz="3500" b="1">
                <a:solidFill>
                  <a:schemeClr val="dk1"/>
                </a:solidFill>
                <a:latin typeface="Times New Roman"/>
                <a:ea typeface="Times New Roman"/>
                <a:cs typeface="Times New Roman"/>
                <a:sym typeface="Times New Roman"/>
              </a:rPr>
              <a:t>P</a:t>
            </a:r>
            <a:r>
              <a:rPr lang="en-US" sz="3500" b="1">
                <a:solidFill>
                  <a:srgbClr val="000000"/>
                </a:solidFill>
                <a:latin typeface="Times New Roman"/>
                <a:ea typeface="Times New Roman"/>
                <a:cs typeface="Times New Roman"/>
                <a:sym typeface="Times New Roman"/>
              </a:rPr>
              <a:t>olicy</a:t>
            </a:r>
            <a:endParaRPr sz="1800">
              <a:solidFill>
                <a:schemeClr val="dk1"/>
              </a:solidFill>
              <a:latin typeface="Calibri"/>
              <a:ea typeface="Calibri"/>
              <a:cs typeface="Calibri"/>
              <a:sym typeface="Calibri"/>
            </a:endParaRPr>
          </a:p>
        </p:txBody>
      </p:sp>
      <p:pic>
        <p:nvPicPr>
          <p:cNvPr id="453" name="Google Shape;453;p29"/>
          <p:cNvPicPr preferRelativeResize="0"/>
          <p:nvPr/>
        </p:nvPicPr>
        <p:blipFill rotWithShape="1">
          <a:blip r:embed="rId3">
            <a:alphaModFix/>
          </a:blip>
          <a:srcRect/>
          <a:stretch/>
        </p:blipFill>
        <p:spPr>
          <a:xfrm>
            <a:off x="7711550" y="3364931"/>
            <a:ext cx="2862263" cy="2371725"/>
          </a:xfrm>
          <a:prstGeom prst="rect">
            <a:avLst/>
          </a:prstGeom>
          <a:noFill/>
          <a:ln>
            <a:noFill/>
          </a:ln>
        </p:spPr>
      </p:pic>
      <p:sp>
        <p:nvSpPr>
          <p:cNvPr id="454" name="Google Shape;454;p29"/>
          <p:cNvSpPr/>
          <p:nvPr/>
        </p:nvSpPr>
        <p:spPr>
          <a:xfrm>
            <a:off x="355370" y="1592397"/>
            <a:ext cx="7176655"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Noto Sans Symbols"/>
              <a:buChar char="⮚"/>
            </a:pPr>
            <a:r>
              <a:rPr lang="en-US" sz="1800">
                <a:solidFill>
                  <a:srgbClr val="000000"/>
                </a:solidFill>
                <a:latin typeface="Times New Roman"/>
                <a:ea typeface="Times New Roman"/>
                <a:cs typeface="Times New Roman"/>
                <a:sym typeface="Times New Roman"/>
              </a:rPr>
              <a:t>We strongly believe that Holistic Development of students is based on 4 pillars Student, Parent, Teacher and School.</a:t>
            </a:r>
            <a:endParaRPr sz="1800">
              <a:solidFill>
                <a:srgbClr val="000000"/>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Noto Sans Symbols"/>
              <a:buNone/>
            </a:pPr>
            <a:endParaRPr sz="18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800"/>
              <a:buFont typeface="Noto Sans Symbols"/>
              <a:buChar char="⮚"/>
            </a:pPr>
            <a:r>
              <a:rPr lang="en-US" sz="1800">
                <a:solidFill>
                  <a:srgbClr val="000000"/>
                </a:solidFill>
                <a:latin typeface="Times New Roman"/>
                <a:ea typeface="Times New Roman"/>
                <a:cs typeface="Times New Roman"/>
                <a:sym typeface="Times New Roman"/>
              </a:rPr>
              <a:t>To further strengthen the bond of all stake holders, we hereby, introduce the “Parent On Campus” policy.</a:t>
            </a:r>
            <a:endParaRPr sz="1800">
              <a:solidFill>
                <a:srgbClr val="000000"/>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Noto Sans Symbols"/>
              <a:buNone/>
            </a:pPr>
            <a:endParaRPr sz="18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800"/>
              <a:buFont typeface="Noto Sans Symbols"/>
              <a:buChar char="⮚"/>
            </a:pPr>
            <a:r>
              <a:rPr lang="en-US" sz="1800">
                <a:solidFill>
                  <a:srgbClr val="000000"/>
                </a:solidFill>
                <a:latin typeface="Times New Roman"/>
                <a:ea typeface="Times New Roman"/>
                <a:cs typeface="Times New Roman"/>
                <a:sym typeface="Times New Roman"/>
              </a:rPr>
              <a:t>In short, Everyday one parent present in the school campus before the start of the school till the end of the school. </a:t>
            </a: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Noto Sans Symbols"/>
              <a:buNone/>
            </a:pPr>
            <a:endParaRPr sz="18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800"/>
              <a:buFont typeface="Noto Sans Symbols"/>
              <a:buChar char="⮚"/>
            </a:pPr>
            <a:r>
              <a:rPr lang="en-US" sz="1800">
                <a:solidFill>
                  <a:srgbClr val="000000"/>
                </a:solidFill>
                <a:latin typeface="Times New Roman"/>
                <a:ea typeface="Times New Roman"/>
                <a:cs typeface="Times New Roman"/>
                <a:sym typeface="Times New Roman"/>
              </a:rPr>
              <a:t>This will not only enhance the trust between parents and school but will prove to be an important step towards fostering a relationship of confidence.</a:t>
            </a:r>
            <a:endParaRPr sz="1800">
              <a:solidFill>
                <a:srgbClr val="000000"/>
              </a:solidFill>
              <a:latin typeface="Times New Roman"/>
              <a:ea typeface="Times New Roman"/>
              <a:cs typeface="Times New Roman"/>
              <a:sym typeface="Times New Roman"/>
            </a:endParaRPr>
          </a:p>
          <a:p>
            <a:pPr marL="285750" marR="0" lvl="0" indent="-171450" algn="l" rtl="0">
              <a:spcBef>
                <a:spcPts val="0"/>
              </a:spcBef>
              <a:spcAft>
                <a:spcPts val="0"/>
              </a:spcAft>
              <a:buClr>
                <a:schemeClr val="dk1"/>
              </a:buClr>
              <a:buSzPts val="1800"/>
              <a:buFont typeface="Noto Sans Symbols"/>
              <a:buNone/>
            </a:pPr>
            <a:endParaRPr sz="1800">
              <a:solidFill>
                <a:srgbClr val="000000"/>
              </a:solidFill>
              <a:latin typeface="Times New Roman"/>
              <a:ea typeface="Times New Roman"/>
              <a:cs typeface="Times New Roman"/>
              <a:sym typeface="Times New Roman"/>
            </a:endParaRPr>
          </a:p>
          <a:p>
            <a:pPr marL="285750" marR="0" lvl="0" indent="-285750" algn="l" rtl="0">
              <a:spcBef>
                <a:spcPts val="0"/>
              </a:spcBef>
              <a:spcAft>
                <a:spcPts val="0"/>
              </a:spcAft>
              <a:buClr>
                <a:srgbClr val="000000"/>
              </a:buClr>
              <a:buSzPts val="1800"/>
              <a:buFont typeface="Noto Sans Symbols"/>
              <a:buChar char="⮚"/>
            </a:pPr>
            <a:r>
              <a:rPr lang="en-US" sz="1800">
                <a:solidFill>
                  <a:srgbClr val="000000"/>
                </a:solidFill>
                <a:latin typeface="Times New Roman"/>
                <a:ea typeface="Times New Roman"/>
                <a:cs typeface="Times New Roman"/>
                <a:sym typeface="Times New Roman"/>
              </a:rPr>
              <a:t>This is an effort to supplement and re-enforce our commitment to provide Safe and Secure Environment and to make parents as Partners in our endeavor of imparting Holistic Quality Education</a:t>
            </a:r>
            <a:r>
              <a:rPr lang="en-US" sz="1600">
                <a:solidFill>
                  <a:srgbClr val="000000"/>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p:txBody>
      </p:sp>
      <p:sp>
        <p:nvSpPr>
          <p:cNvPr id="455" name="Google Shape;455;p29"/>
          <p:cNvSpPr txBox="1">
            <a:spLocks noGrp="1"/>
          </p:cNvSpPr>
          <p:nvPr>
            <p:ph type="ftr" idx="11"/>
          </p:nvPr>
        </p:nvSpPr>
        <p:spPr>
          <a:xfrm>
            <a:off x="355370" y="6189780"/>
            <a:ext cx="5938836" cy="3092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456" name="Google Shape;456;p29"/>
          <p:cNvSpPr txBox="1"/>
          <p:nvPr/>
        </p:nvSpPr>
        <p:spPr>
          <a:xfrm>
            <a:off x="11039599" y="6116672"/>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29</a:t>
            </a:r>
            <a:endParaRPr sz="1800">
              <a:solidFill>
                <a:schemeClr val="dk1"/>
              </a:solidFill>
              <a:latin typeface="Times New Roman"/>
              <a:ea typeface="Times New Roman"/>
              <a:cs typeface="Times New Roman"/>
              <a:sym typeface="Times New Roman"/>
            </a:endParaRPr>
          </a:p>
        </p:txBody>
      </p:sp>
      <p:pic>
        <p:nvPicPr>
          <p:cNvPr id="457" name="Google Shape;457;p29" descr="Z:\SCHOOL LOGOS\New logo\Combine with New IDS Logo.png"/>
          <p:cNvPicPr preferRelativeResize="0"/>
          <p:nvPr/>
        </p:nvPicPr>
        <p:blipFill rotWithShape="1">
          <a:blip r:embed="rId4">
            <a:alphaModFix/>
          </a:blip>
          <a:srcRect/>
          <a:stretch/>
        </p:blipFill>
        <p:spPr>
          <a:xfrm>
            <a:off x="2969491" y="348015"/>
            <a:ext cx="5862949" cy="10413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1"/>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463" name="Google Shape;463;p31"/>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31</a:t>
            </a:r>
            <a:endParaRPr sz="1800">
              <a:solidFill>
                <a:schemeClr val="dk1"/>
              </a:solidFill>
              <a:latin typeface="Times New Roman"/>
              <a:ea typeface="Times New Roman"/>
              <a:cs typeface="Times New Roman"/>
              <a:sym typeface="Times New Roman"/>
            </a:endParaRPr>
          </a:p>
        </p:txBody>
      </p:sp>
      <p:sp>
        <p:nvSpPr>
          <p:cNvPr id="464" name="Google Shape;464;p31"/>
          <p:cNvSpPr txBox="1"/>
          <p:nvPr/>
        </p:nvSpPr>
        <p:spPr>
          <a:xfrm>
            <a:off x="1595846" y="1227745"/>
            <a:ext cx="8633255" cy="6407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7CAAC"/>
              </a:buClr>
              <a:buSzPts val="3600"/>
              <a:buFont typeface="Times New Roman"/>
              <a:buNone/>
            </a:pPr>
            <a:r>
              <a:rPr lang="en-US" sz="3600" b="1" dirty="0">
                <a:solidFill>
                  <a:srgbClr val="C00000"/>
                </a:solidFill>
                <a:latin typeface="Times New Roman"/>
                <a:ea typeface="Times New Roman"/>
                <a:cs typeface="Times New Roman"/>
                <a:sym typeface="Times New Roman"/>
              </a:rPr>
              <a:t>FEATURES OF PSED/PSDP PROGRAM</a:t>
            </a:r>
            <a:endParaRPr sz="3600" b="1" dirty="0">
              <a:solidFill>
                <a:srgbClr val="C00000"/>
              </a:solidFill>
              <a:latin typeface="Times New Roman"/>
              <a:ea typeface="Times New Roman"/>
              <a:cs typeface="Times New Roman"/>
              <a:sym typeface="Times New Roman"/>
            </a:endParaRPr>
          </a:p>
        </p:txBody>
      </p:sp>
      <p:sp>
        <p:nvSpPr>
          <p:cNvPr id="465" name="Google Shape;465;p31"/>
          <p:cNvSpPr txBox="1"/>
          <p:nvPr/>
        </p:nvSpPr>
        <p:spPr>
          <a:xfrm>
            <a:off x="1595846" y="1837751"/>
            <a:ext cx="9450878" cy="4484486"/>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spcBef>
                <a:spcPts val="0"/>
              </a:spcBef>
              <a:spcAft>
                <a:spcPts val="0"/>
              </a:spcAft>
              <a:buClr>
                <a:schemeClr val="accent1"/>
              </a:buClr>
              <a:buSzPts val="1800"/>
              <a:buFont typeface="Noto Sans Symbols"/>
              <a:buChar char="🠶"/>
            </a:pPr>
            <a:r>
              <a:rPr lang="en-US" sz="1800">
                <a:solidFill>
                  <a:srgbClr val="3F3F3F"/>
                </a:solidFill>
                <a:latin typeface="Times New Roman"/>
                <a:ea typeface="Times New Roman"/>
                <a:cs typeface="Times New Roman"/>
                <a:sym typeface="Times New Roman"/>
              </a:rPr>
              <a:t>It is a Physical Skill Development program.</a:t>
            </a:r>
            <a:endParaRPr/>
          </a:p>
          <a:p>
            <a:pPr marL="342900" marR="0" lvl="0" indent="-342900" algn="l" rtl="0">
              <a:spcBef>
                <a:spcPts val="1000"/>
              </a:spcBef>
              <a:spcAft>
                <a:spcPts val="0"/>
              </a:spcAft>
              <a:buClr>
                <a:schemeClr val="accent1"/>
              </a:buClr>
              <a:buSzPts val="1800"/>
              <a:buFont typeface="Noto Sans Symbols"/>
              <a:buChar char="🠶"/>
            </a:pPr>
            <a:r>
              <a:rPr lang="en-US" sz="1800">
                <a:solidFill>
                  <a:srgbClr val="3F3F3F"/>
                </a:solidFill>
                <a:latin typeface="Times New Roman"/>
                <a:ea typeface="Times New Roman"/>
                <a:cs typeface="Times New Roman"/>
                <a:sym typeface="Times New Roman"/>
              </a:rPr>
              <a:t>The program has been designed for the Pre-Schoolers.</a:t>
            </a:r>
            <a:endParaRPr sz="1800">
              <a:solidFill>
                <a:srgbClr val="C00000"/>
              </a:solidFill>
              <a:latin typeface="Times New Roman"/>
              <a:ea typeface="Times New Roman"/>
              <a:cs typeface="Times New Roman"/>
              <a:sym typeface="Times New Roman"/>
            </a:endParaRPr>
          </a:p>
          <a:p>
            <a:pPr marL="0" marR="0" lvl="0" indent="0" algn="l" rtl="0">
              <a:spcBef>
                <a:spcPts val="1000"/>
              </a:spcBef>
              <a:spcAft>
                <a:spcPts val="0"/>
              </a:spcAft>
              <a:buClr>
                <a:schemeClr val="accent1"/>
              </a:buClr>
              <a:buSzPts val="1800"/>
              <a:buFont typeface="Noto Sans Symbols"/>
              <a:buNone/>
            </a:pPr>
            <a:r>
              <a:rPr lang="en-US" sz="1800">
                <a:solidFill>
                  <a:srgbClr val="C00000"/>
                </a:solidFill>
                <a:latin typeface="Times New Roman"/>
                <a:ea typeface="Times New Roman"/>
                <a:cs typeface="Times New Roman"/>
                <a:sym typeface="Times New Roman"/>
              </a:rPr>
              <a:t>Objectives:</a:t>
            </a:r>
            <a:endParaRPr/>
          </a:p>
          <a:p>
            <a:pPr marL="342900" marR="0" lvl="0" indent="-342900" algn="l" rtl="0">
              <a:spcBef>
                <a:spcPts val="1000"/>
              </a:spcBef>
              <a:spcAft>
                <a:spcPts val="0"/>
              </a:spcAft>
              <a:buClr>
                <a:schemeClr val="accent1"/>
              </a:buClr>
              <a:buSzPts val="1800"/>
              <a:buFont typeface="Noto Sans Symbols"/>
              <a:buChar char="🠶"/>
            </a:pPr>
            <a:r>
              <a:rPr lang="en-US" sz="1800">
                <a:solidFill>
                  <a:srgbClr val="3F3F3F"/>
                </a:solidFill>
                <a:latin typeface="Times New Roman"/>
                <a:ea typeface="Times New Roman"/>
                <a:cs typeface="Times New Roman"/>
                <a:sym typeface="Times New Roman"/>
              </a:rPr>
              <a:t>Enable the children to have better control and coordination of bodily functions.</a:t>
            </a:r>
            <a:endParaRPr/>
          </a:p>
          <a:p>
            <a:pPr marL="342900" marR="0" lvl="0" indent="-342900" algn="l" rtl="0">
              <a:spcBef>
                <a:spcPts val="1000"/>
              </a:spcBef>
              <a:spcAft>
                <a:spcPts val="0"/>
              </a:spcAft>
              <a:buClr>
                <a:schemeClr val="accent1"/>
              </a:buClr>
              <a:buSzPts val="1800"/>
              <a:buFont typeface="Noto Sans Symbols"/>
              <a:buChar char="🠶"/>
            </a:pPr>
            <a:r>
              <a:rPr lang="en-US" sz="1800">
                <a:solidFill>
                  <a:srgbClr val="3F3F3F"/>
                </a:solidFill>
                <a:latin typeface="Times New Roman"/>
                <a:ea typeface="Times New Roman"/>
                <a:cs typeface="Times New Roman"/>
                <a:sym typeface="Times New Roman"/>
              </a:rPr>
              <a:t>To enhance fine and gross motor skills</a:t>
            </a:r>
            <a:endParaRPr/>
          </a:p>
          <a:p>
            <a:pPr marL="342900" marR="0" lvl="0" indent="-342900" algn="l" rtl="0">
              <a:spcBef>
                <a:spcPts val="1000"/>
              </a:spcBef>
              <a:spcAft>
                <a:spcPts val="0"/>
              </a:spcAft>
              <a:buClr>
                <a:schemeClr val="accent1"/>
              </a:buClr>
              <a:buSzPts val="1800"/>
              <a:buFont typeface="Noto Sans Symbols"/>
              <a:buChar char="🠶"/>
            </a:pPr>
            <a:r>
              <a:rPr lang="en-US" sz="1800">
                <a:solidFill>
                  <a:srgbClr val="3F3F3F"/>
                </a:solidFill>
                <a:latin typeface="Times New Roman"/>
                <a:ea typeface="Times New Roman"/>
                <a:cs typeface="Times New Roman"/>
                <a:sym typeface="Times New Roman"/>
              </a:rPr>
              <a:t>To ensure agility and healthy habits amongst the pupils</a:t>
            </a:r>
            <a:endParaRPr/>
          </a:p>
          <a:p>
            <a:pPr marL="0" marR="0" lvl="0" indent="0" algn="just" rtl="0">
              <a:spcBef>
                <a:spcPts val="1000"/>
              </a:spcBef>
              <a:spcAft>
                <a:spcPts val="0"/>
              </a:spcAft>
              <a:buClr>
                <a:schemeClr val="accent1"/>
              </a:buClr>
              <a:buSzPts val="1800"/>
              <a:buFont typeface="Noto Sans Symbols"/>
              <a:buNone/>
            </a:pPr>
            <a:r>
              <a:rPr lang="en-US" sz="1800" b="1">
                <a:solidFill>
                  <a:srgbClr val="323F4F"/>
                </a:solidFill>
                <a:latin typeface="Times New Roman"/>
                <a:ea typeface="Times New Roman"/>
                <a:cs typeface="Times New Roman"/>
                <a:sym typeface="Times New Roman"/>
              </a:rPr>
              <a:t>About the Program</a:t>
            </a:r>
            <a:endParaRPr/>
          </a:p>
          <a:p>
            <a:pPr marL="342900" marR="0" lvl="0" indent="-342900" algn="just" rtl="0">
              <a:spcBef>
                <a:spcPts val="1000"/>
              </a:spcBef>
              <a:spcAft>
                <a:spcPts val="0"/>
              </a:spcAft>
              <a:buClr>
                <a:schemeClr val="accent1"/>
              </a:buClr>
              <a:buSzPts val="1800"/>
              <a:buFont typeface="Noto Sans Symbols"/>
              <a:buChar char="🠶"/>
            </a:pPr>
            <a:r>
              <a:rPr lang="en-US" sz="1800" b="1">
                <a:solidFill>
                  <a:srgbClr val="323F4F"/>
                </a:solidFill>
                <a:latin typeface="Times New Roman"/>
                <a:ea typeface="Times New Roman"/>
                <a:cs typeface="Times New Roman"/>
                <a:sym typeface="Times New Roman"/>
              </a:rPr>
              <a:t>It is a 10 week program.</a:t>
            </a:r>
            <a:endParaRPr/>
          </a:p>
          <a:p>
            <a:pPr marL="342900" marR="0" lvl="0" indent="-342900" algn="just" rtl="0">
              <a:spcBef>
                <a:spcPts val="1000"/>
              </a:spcBef>
              <a:spcAft>
                <a:spcPts val="0"/>
              </a:spcAft>
              <a:buClr>
                <a:schemeClr val="accent1"/>
              </a:buClr>
              <a:buSzPts val="1800"/>
              <a:buFont typeface="Noto Sans Symbols"/>
              <a:buChar char="🠶"/>
            </a:pPr>
            <a:r>
              <a:rPr lang="en-US" sz="1800" b="1">
                <a:solidFill>
                  <a:srgbClr val="323F4F"/>
                </a:solidFill>
                <a:latin typeface="Times New Roman"/>
                <a:ea typeface="Times New Roman"/>
                <a:cs typeface="Times New Roman"/>
                <a:sym typeface="Times New Roman"/>
              </a:rPr>
              <a:t>Covers  appropriate milestones .</a:t>
            </a:r>
            <a:endParaRPr/>
          </a:p>
          <a:p>
            <a:pPr marL="342900" marR="0" lvl="0" indent="-342900" algn="just" rtl="0">
              <a:spcBef>
                <a:spcPts val="1000"/>
              </a:spcBef>
              <a:spcAft>
                <a:spcPts val="0"/>
              </a:spcAft>
              <a:buClr>
                <a:schemeClr val="accent1"/>
              </a:buClr>
              <a:buSzPts val="1800"/>
              <a:buFont typeface="Noto Sans Symbols"/>
              <a:buChar char="🠶"/>
            </a:pPr>
            <a:r>
              <a:rPr lang="en-US" sz="1800" b="1">
                <a:solidFill>
                  <a:srgbClr val="323F4F"/>
                </a:solidFill>
                <a:latin typeface="Times New Roman"/>
                <a:ea typeface="Times New Roman"/>
                <a:cs typeface="Times New Roman"/>
                <a:sym typeface="Times New Roman"/>
              </a:rPr>
              <a:t>Structured to cover domains of Physical development.</a:t>
            </a:r>
            <a:endParaRPr/>
          </a:p>
          <a:p>
            <a:pPr marL="342900" marR="0" lvl="0" indent="-342900" algn="just" rtl="0">
              <a:spcBef>
                <a:spcPts val="1000"/>
              </a:spcBef>
              <a:spcAft>
                <a:spcPts val="0"/>
              </a:spcAft>
              <a:buClr>
                <a:schemeClr val="accent1"/>
              </a:buClr>
              <a:buSzPts val="1800"/>
              <a:buFont typeface="Noto Sans Symbols"/>
              <a:buChar char="🠶"/>
            </a:pPr>
            <a:r>
              <a:rPr lang="en-US" sz="1800" b="1">
                <a:solidFill>
                  <a:srgbClr val="323F4F"/>
                </a:solidFill>
                <a:latin typeface="Times New Roman"/>
                <a:ea typeface="Times New Roman"/>
                <a:cs typeface="Times New Roman"/>
                <a:sym typeface="Times New Roman"/>
              </a:rPr>
              <a:t>Module is in the form guidelines to parents/facilitators  and  a demonstrative video.</a:t>
            </a:r>
            <a:endParaRPr/>
          </a:p>
          <a:p>
            <a:pPr marL="342900" marR="0" lvl="0" indent="-342900" algn="just" rtl="0">
              <a:spcBef>
                <a:spcPts val="1000"/>
              </a:spcBef>
              <a:spcAft>
                <a:spcPts val="0"/>
              </a:spcAft>
              <a:buClr>
                <a:schemeClr val="accent1"/>
              </a:buClr>
              <a:buSzPts val="1800"/>
              <a:buFont typeface="Noto Sans Symbols"/>
              <a:buChar char="🠶"/>
            </a:pPr>
            <a:r>
              <a:rPr lang="en-US" sz="1800" b="1">
                <a:solidFill>
                  <a:srgbClr val="323F4F"/>
                </a:solidFill>
                <a:latin typeface="Times New Roman"/>
                <a:ea typeface="Times New Roman"/>
                <a:cs typeface="Times New Roman"/>
                <a:sym typeface="Times New Roman"/>
              </a:rPr>
              <a:t>Content is Facilitator and Parent Friendly and Age appropriate.</a:t>
            </a:r>
            <a:endParaRPr/>
          </a:p>
          <a:p>
            <a:pPr marL="342900" marR="0" lvl="0" indent="-228600" algn="l" rtl="0">
              <a:spcBef>
                <a:spcPts val="1000"/>
              </a:spcBef>
              <a:spcAft>
                <a:spcPts val="0"/>
              </a:spcAft>
              <a:buClr>
                <a:schemeClr val="accent1"/>
              </a:buClr>
              <a:buSzPts val="1800"/>
              <a:buFont typeface="Noto Sans Symbols"/>
              <a:buNone/>
            </a:pPr>
            <a:endParaRPr sz="1800" b="1">
              <a:solidFill>
                <a:srgbClr val="323F4F"/>
              </a:solidFill>
              <a:latin typeface="Times New Roman"/>
              <a:ea typeface="Times New Roman"/>
              <a:cs typeface="Times New Roman"/>
              <a:sym typeface="Times New Roman"/>
            </a:endParaRPr>
          </a:p>
        </p:txBody>
      </p:sp>
      <p:pic>
        <p:nvPicPr>
          <p:cNvPr id="466" name="Google Shape;466;p31" descr="Z:\SCHOOL LOGOS\New logo\Combine with New IDS Logo.png"/>
          <p:cNvPicPr preferRelativeResize="0"/>
          <p:nvPr/>
        </p:nvPicPr>
        <p:blipFill rotWithShape="1">
          <a:blip r:embed="rId3">
            <a:alphaModFix/>
          </a:blip>
          <a:srcRect/>
          <a:stretch/>
        </p:blipFill>
        <p:spPr>
          <a:xfrm>
            <a:off x="2773548" y="155724"/>
            <a:ext cx="5862949" cy="10413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JINDAL MOUNT LITERA ZEE SCHOOL</a:t>
            </a:r>
            <a:endParaRPr sz="1800" b="0" i="0" u="none" strike="noStrike" cap="none">
              <a:solidFill>
                <a:schemeClr val="dk1"/>
              </a:solidFill>
              <a:latin typeface="Times New Roman"/>
              <a:ea typeface="Times New Roman"/>
              <a:cs typeface="Times New Roman"/>
              <a:sym typeface="Times New Roman"/>
            </a:endParaRPr>
          </a:p>
        </p:txBody>
      </p:sp>
      <p:sp>
        <p:nvSpPr>
          <p:cNvPr id="115" name="Google Shape;115;p4"/>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4</a:t>
            </a:r>
            <a:endParaRPr/>
          </a:p>
        </p:txBody>
      </p:sp>
      <p:sp>
        <p:nvSpPr>
          <p:cNvPr id="116" name="Google Shape;116;p4"/>
          <p:cNvSpPr txBox="1"/>
          <p:nvPr/>
        </p:nvSpPr>
        <p:spPr>
          <a:xfrm>
            <a:off x="640479" y="1643764"/>
            <a:ext cx="8229600" cy="685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974806"/>
              </a:buClr>
              <a:buSzPts val="4000"/>
              <a:buFont typeface="Times New Roman"/>
              <a:buNone/>
            </a:pPr>
            <a:r>
              <a:rPr lang="en-US" sz="4000" b="1" i="0" u="none" strike="noStrike" cap="none">
                <a:solidFill>
                  <a:srgbClr val="974806"/>
                </a:solidFill>
                <a:latin typeface="Times New Roman"/>
                <a:ea typeface="Times New Roman"/>
                <a:cs typeface="Times New Roman"/>
                <a:sym typeface="Times New Roman"/>
              </a:rPr>
              <a:t>Our Philosophy</a:t>
            </a:r>
            <a:endParaRPr sz="4000" b="0" i="0" u="none" strike="noStrike" cap="none">
              <a:solidFill>
                <a:srgbClr val="262626"/>
              </a:solidFill>
              <a:latin typeface="Times New Roman"/>
              <a:ea typeface="Times New Roman"/>
              <a:cs typeface="Times New Roman"/>
              <a:sym typeface="Times New Roman"/>
            </a:endParaRPr>
          </a:p>
        </p:txBody>
      </p:sp>
      <p:sp>
        <p:nvSpPr>
          <p:cNvPr id="117" name="Google Shape;117;p4"/>
          <p:cNvSpPr txBox="1"/>
          <p:nvPr/>
        </p:nvSpPr>
        <p:spPr>
          <a:xfrm>
            <a:off x="1018741" y="2562138"/>
            <a:ext cx="6858161" cy="3457068"/>
          </a:xfrm>
          <a:prstGeom prst="rect">
            <a:avLst/>
          </a:prstGeom>
          <a:noFill/>
          <a:ln>
            <a:noFill/>
          </a:ln>
        </p:spPr>
        <p:txBody>
          <a:bodyPr spcFirstLastPara="1" wrap="square" lIns="91425" tIns="45700" rIns="91425" bIns="45700" anchor="t" anchorCtr="0">
            <a:normAutofit fontScale="92500" lnSpcReduction="20000"/>
          </a:bodyPr>
          <a:lstStyle/>
          <a:p>
            <a:pPr marL="274320" marR="0" lvl="0" indent="-274320" algn="l" rtl="0">
              <a:spcBef>
                <a:spcPts val="0"/>
              </a:spcBef>
              <a:spcAft>
                <a:spcPts val="0"/>
              </a:spcAft>
              <a:buClr>
                <a:schemeClr val="accent1"/>
              </a:buClr>
              <a:buSzPct val="76293"/>
              <a:buFont typeface="Noto Sans Symbols"/>
              <a:buChar char="●"/>
            </a:pPr>
            <a:r>
              <a:rPr lang="en-US" sz="2800" b="1" i="0" u="none" strike="noStrike" cap="none">
                <a:solidFill>
                  <a:schemeClr val="dk1"/>
                </a:solidFill>
                <a:latin typeface="Times New Roman"/>
                <a:ea typeface="Times New Roman"/>
                <a:cs typeface="Times New Roman"/>
                <a:sym typeface="Times New Roman"/>
              </a:rPr>
              <a:t>At the core of every thing we do at Mount Litera Zee School is one simple principle. </a:t>
            </a:r>
            <a:endParaRPr/>
          </a:p>
          <a:p>
            <a:pPr marL="274320" marR="0" lvl="0" indent="-274320" algn="l" rtl="0">
              <a:spcBef>
                <a:spcPts val="600"/>
              </a:spcBef>
              <a:spcAft>
                <a:spcPts val="0"/>
              </a:spcAft>
              <a:buClr>
                <a:schemeClr val="accent1"/>
              </a:buClr>
              <a:buSzPct val="76293"/>
              <a:buFont typeface="Noto Sans Symbols"/>
              <a:buChar char="●"/>
            </a:pPr>
            <a:r>
              <a:rPr lang="en-US" sz="2800" b="1" i="0" u="none" strike="noStrike" cap="none">
                <a:solidFill>
                  <a:schemeClr val="dk1"/>
                </a:solidFill>
                <a:latin typeface="Times New Roman"/>
                <a:ea typeface="Times New Roman"/>
                <a:cs typeface="Times New Roman"/>
                <a:sym typeface="Times New Roman"/>
              </a:rPr>
              <a:t>“What’s Right For the Child” (WRFC). </a:t>
            </a:r>
            <a:endParaRPr/>
          </a:p>
          <a:p>
            <a:pPr marL="274320" marR="0" lvl="0" indent="-274320" algn="l" rtl="0">
              <a:spcBef>
                <a:spcPts val="600"/>
              </a:spcBef>
              <a:spcAft>
                <a:spcPts val="0"/>
              </a:spcAft>
              <a:buClr>
                <a:schemeClr val="accent1"/>
              </a:buClr>
              <a:buSzPct val="76293"/>
              <a:buFont typeface="Noto Sans Symbols"/>
              <a:buChar char="●"/>
            </a:pPr>
            <a:r>
              <a:rPr lang="en-US" sz="2800" b="1" i="0" u="none" strike="noStrike" cap="none">
                <a:solidFill>
                  <a:schemeClr val="dk1"/>
                </a:solidFill>
                <a:latin typeface="Times New Roman"/>
                <a:ea typeface="Times New Roman"/>
                <a:cs typeface="Times New Roman"/>
                <a:sym typeface="Times New Roman"/>
              </a:rPr>
              <a:t>Through that mantra we filter all our decisions and actions. </a:t>
            </a:r>
            <a:endParaRPr/>
          </a:p>
          <a:p>
            <a:pPr marL="274320" marR="0" lvl="0" indent="-274320" algn="l" rtl="0">
              <a:spcBef>
                <a:spcPts val="600"/>
              </a:spcBef>
              <a:spcAft>
                <a:spcPts val="0"/>
              </a:spcAft>
              <a:buClr>
                <a:schemeClr val="accent1"/>
              </a:buClr>
              <a:buSzPct val="76293"/>
              <a:buFont typeface="Noto Sans Symbols"/>
              <a:buChar char="●"/>
            </a:pPr>
            <a:r>
              <a:rPr lang="en-US" sz="2800" b="1" i="0" u="none" strike="noStrike" cap="none">
                <a:solidFill>
                  <a:schemeClr val="dk1"/>
                </a:solidFill>
                <a:latin typeface="Times New Roman"/>
                <a:ea typeface="Times New Roman"/>
                <a:cs typeface="Times New Roman"/>
                <a:sym typeface="Times New Roman"/>
              </a:rPr>
              <a:t>WRFC helps us keep the child at the center of everything we do and ensures single-minded devotion to his/her growth and development.  </a:t>
            </a:r>
            <a:endParaRPr sz="2800" b="0" i="0" u="none" strike="noStrike" cap="none">
              <a:solidFill>
                <a:schemeClr val="dk1"/>
              </a:solidFill>
              <a:latin typeface="Calibri"/>
              <a:ea typeface="Calibri"/>
              <a:cs typeface="Calibri"/>
              <a:sym typeface="Calibri"/>
            </a:endParaRPr>
          </a:p>
          <a:p>
            <a:pPr marL="274320" marR="0" lvl="0" indent="-148844" algn="l" rtl="0">
              <a:spcBef>
                <a:spcPts val="600"/>
              </a:spcBef>
              <a:spcAft>
                <a:spcPts val="0"/>
              </a:spcAft>
              <a:buClr>
                <a:schemeClr val="accent1"/>
              </a:buClr>
              <a:buSzPct val="118678"/>
              <a:buFont typeface="Noto Sans Symbols"/>
              <a:buNone/>
            </a:pPr>
            <a:endParaRPr sz="1800" b="0" i="0" u="none" strike="noStrike" cap="none">
              <a:solidFill>
                <a:schemeClr val="dk1"/>
              </a:solidFill>
              <a:latin typeface="Calibri"/>
              <a:ea typeface="Calibri"/>
              <a:cs typeface="Calibri"/>
              <a:sym typeface="Calibri"/>
            </a:endParaRPr>
          </a:p>
        </p:txBody>
      </p:sp>
      <p:pic>
        <p:nvPicPr>
          <p:cNvPr id="118" name="Google Shape;118;p4"/>
          <p:cNvPicPr preferRelativeResize="0"/>
          <p:nvPr/>
        </p:nvPicPr>
        <p:blipFill rotWithShape="1">
          <a:blip r:embed="rId3">
            <a:alphaModFix/>
          </a:blip>
          <a:srcRect/>
          <a:stretch/>
        </p:blipFill>
        <p:spPr>
          <a:xfrm>
            <a:off x="7655243" y="2916877"/>
            <a:ext cx="2225820" cy="2183955"/>
          </a:xfrm>
          <a:prstGeom prst="rect">
            <a:avLst/>
          </a:prstGeom>
          <a:noFill/>
          <a:ln>
            <a:noFill/>
          </a:ln>
        </p:spPr>
      </p:pic>
      <p:pic>
        <p:nvPicPr>
          <p:cNvPr id="119" name="Google Shape;119;p4" descr="Z:\SCHOOL LOGOS\New logo\Combine with New IDS Logo.png"/>
          <p:cNvPicPr preferRelativeResize="0"/>
          <p:nvPr/>
        </p:nvPicPr>
        <p:blipFill rotWithShape="1">
          <a:blip r:embed="rId4">
            <a:alphaModFix/>
          </a:blip>
          <a:srcRect/>
          <a:stretch/>
        </p:blipFill>
        <p:spPr>
          <a:xfrm>
            <a:off x="2905204" y="377797"/>
            <a:ext cx="5862949" cy="104131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2"/>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472" name="Google Shape;472;p32"/>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32</a:t>
            </a:r>
            <a:endParaRPr sz="1800">
              <a:solidFill>
                <a:schemeClr val="dk1"/>
              </a:solidFill>
              <a:latin typeface="Times New Roman"/>
              <a:ea typeface="Times New Roman"/>
              <a:cs typeface="Times New Roman"/>
              <a:sym typeface="Times New Roman"/>
            </a:endParaRPr>
          </a:p>
        </p:txBody>
      </p:sp>
      <p:pic>
        <p:nvPicPr>
          <p:cNvPr id="473" name="Google Shape;473;p32"/>
          <p:cNvPicPr preferRelativeResize="0"/>
          <p:nvPr/>
        </p:nvPicPr>
        <p:blipFill rotWithShape="1">
          <a:blip r:embed="rId3">
            <a:alphaModFix/>
          </a:blip>
          <a:srcRect l="25055" r="20525"/>
          <a:stretch/>
        </p:blipFill>
        <p:spPr>
          <a:xfrm>
            <a:off x="659377" y="1844606"/>
            <a:ext cx="2310246" cy="4399164"/>
          </a:xfrm>
          <a:prstGeom prst="rect">
            <a:avLst/>
          </a:prstGeom>
          <a:noFill/>
          <a:ln>
            <a:noFill/>
          </a:ln>
        </p:spPr>
      </p:pic>
      <p:pic>
        <p:nvPicPr>
          <p:cNvPr id="474" name="Google Shape;474;p32"/>
          <p:cNvPicPr preferRelativeResize="0"/>
          <p:nvPr/>
        </p:nvPicPr>
        <p:blipFill rotWithShape="1">
          <a:blip r:embed="rId4">
            <a:alphaModFix/>
          </a:blip>
          <a:srcRect/>
          <a:stretch/>
        </p:blipFill>
        <p:spPr>
          <a:xfrm>
            <a:off x="3824860" y="1879141"/>
            <a:ext cx="5869940" cy="4425950"/>
          </a:xfrm>
          <a:prstGeom prst="rect">
            <a:avLst/>
          </a:prstGeom>
          <a:noFill/>
          <a:ln>
            <a:noFill/>
          </a:ln>
        </p:spPr>
      </p:pic>
      <p:pic>
        <p:nvPicPr>
          <p:cNvPr id="475" name="Google Shape;475;p32" descr="Z:\SCHOOL LOGOS\New logo\Combine with New IDS Logo.png"/>
          <p:cNvPicPr preferRelativeResize="0"/>
          <p:nvPr/>
        </p:nvPicPr>
        <p:blipFill rotWithShape="1">
          <a:blip r:embed="rId5">
            <a:alphaModFix/>
          </a:blip>
          <a:srcRect/>
          <a:stretch/>
        </p:blipFill>
        <p:spPr>
          <a:xfrm>
            <a:off x="3087057" y="286513"/>
            <a:ext cx="5862949" cy="10413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3"/>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482" name="Google Shape;482;p33"/>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33</a:t>
            </a:r>
            <a:endParaRPr sz="1800">
              <a:solidFill>
                <a:schemeClr val="dk1"/>
              </a:solidFill>
              <a:latin typeface="Times New Roman"/>
              <a:ea typeface="Times New Roman"/>
              <a:cs typeface="Times New Roman"/>
              <a:sym typeface="Times New Roman"/>
            </a:endParaRPr>
          </a:p>
        </p:txBody>
      </p:sp>
      <p:pic>
        <p:nvPicPr>
          <p:cNvPr id="483" name="Google Shape;483;p33"/>
          <p:cNvPicPr preferRelativeResize="0"/>
          <p:nvPr/>
        </p:nvPicPr>
        <p:blipFill rotWithShape="1">
          <a:blip r:embed="rId3">
            <a:alphaModFix/>
          </a:blip>
          <a:srcRect/>
          <a:stretch/>
        </p:blipFill>
        <p:spPr>
          <a:xfrm>
            <a:off x="526473" y="1870363"/>
            <a:ext cx="9199418" cy="4018799"/>
          </a:xfrm>
          <a:prstGeom prst="rect">
            <a:avLst/>
          </a:prstGeom>
          <a:noFill/>
          <a:ln>
            <a:noFill/>
          </a:ln>
        </p:spPr>
      </p:pic>
      <p:pic>
        <p:nvPicPr>
          <p:cNvPr id="484" name="Google Shape;484;p33" descr="Z:\SCHOOL LOGOS\New logo\Combine with New IDS Logo.png"/>
          <p:cNvPicPr preferRelativeResize="0"/>
          <p:nvPr/>
        </p:nvPicPr>
        <p:blipFill rotWithShape="1">
          <a:blip r:embed="rId4">
            <a:alphaModFix/>
          </a:blip>
          <a:srcRect/>
          <a:stretch/>
        </p:blipFill>
        <p:spPr>
          <a:xfrm>
            <a:off x="2351975" y="393366"/>
            <a:ext cx="5862949" cy="104131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4"/>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491" name="Google Shape;491;p34"/>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34</a:t>
            </a:r>
            <a:endParaRPr sz="1800">
              <a:solidFill>
                <a:schemeClr val="dk1"/>
              </a:solidFill>
              <a:latin typeface="Times New Roman"/>
              <a:ea typeface="Times New Roman"/>
              <a:cs typeface="Times New Roman"/>
              <a:sym typeface="Times New Roman"/>
            </a:endParaRPr>
          </a:p>
        </p:txBody>
      </p:sp>
      <p:sp>
        <p:nvSpPr>
          <p:cNvPr id="492" name="Google Shape;492;p34"/>
          <p:cNvSpPr/>
          <p:nvPr/>
        </p:nvSpPr>
        <p:spPr>
          <a:xfrm>
            <a:off x="1852164" y="3164548"/>
            <a:ext cx="7474716" cy="1865126"/>
          </a:xfrm>
          <a:prstGeom prst="rect">
            <a:avLst/>
          </a:prstGeom>
          <a:noFill/>
          <a:ln>
            <a:noFill/>
          </a:ln>
        </p:spPr>
        <p:txBody>
          <a:bodyPr spcFirstLastPara="1" wrap="square" lIns="91425" tIns="45700" rIns="91425" bIns="45700" anchor="t" anchorCtr="0">
            <a:spAutoFit/>
          </a:bodyPr>
          <a:lstStyle/>
          <a:p>
            <a:pPr marL="274320" marR="0" lvl="0" indent="-274320" algn="l" rtl="0">
              <a:lnSpc>
                <a:spcPct val="80000"/>
              </a:lnSpc>
              <a:spcBef>
                <a:spcPts val="0"/>
              </a:spcBef>
              <a:spcAft>
                <a:spcPts val="0"/>
              </a:spcAft>
              <a:buClr>
                <a:schemeClr val="dk1"/>
              </a:buClr>
              <a:buSzPts val="939"/>
              <a:buFont typeface="Noto Sans Symbols"/>
              <a:buChar char="●"/>
            </a:pPr>
            <a:r>
              <a:rPr lang="en-US" sz="2400">
                <a:solidFill>
                  <a:schemeClr val="dk1"/>
                </a:solidFill>
                <a:latin typeface="Times New Roman"/>
                <a:ea typeface="Times New Roman"/>
                <a:cs typeface="Times New Roman"/>
                <a:sym typeface="Times New Roman"/>
              </a:rPr>
              <a:t>The school will not tolerate inappropriate behaviour by students such as bullying or ragging of any kind, overt display of affection between students, theft, forgery, borrowing without permission of the owner, improper care of the property of others and using obscene or vulgar language.</a:t>
            </a:r>
            <a:endParaRPr sz="2400">
              <a:solidFill>
                <a:schemeClr val="dk1"/>
              </a:solidFill>
              <a:latin typeface="Calibri"/>
              <a:ea typeface="Calibri"/>
              <a:cs typeface="Calibri"/>
              <a:sym typeface="Calibri"/>
            </a:endParaRPr>
          </a:p>
        </p:txBody>
      </p:sp>
      <p:pic>
        <p:nvPicPr>
          <p:cNvPr id="493" name="Google Shape;493;p34" descr="Z:\SCHOOL LOGOS\New logo\Combine with New IDS Logo.png"/>
          <p:cNvPicPr preferRelativeResize="0"/>
          <p:nvPr/>
        </p:nvPicPr>
        <p:blipFill rotWithShape="1">
          <a:blip r:embed="rId3">
            <a:alphaModFix/>
          </a:blip>
          <a:srcRect/>
          <a:stretch/>
        </p:blipFill>
        <p:spPr>
          <a:xfrm>
            <a:off x="3126246" y="934211"/>
            <a:ext cx="5862949" cy="104131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5"/>
          <p:cNvSpPr txBox="1"/>
          <p:nvPr/>
        </p:nvSpPr>
        <p:spPr>
          <a:xfrm>
            <a:off x="3540034" y="2437820"/>
            <a:ext cx="6468291" cy="377693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2200"/>
              <a:buFont typeface="Noto Sans Symbols"/>
              <a:buNone/>
            </a:pPr>
            <a:r>
              <a:rPr lang="en-US" sz="2200">
                <a:solidFill>
                  <a:srgbClr val="3F3F3F"/>
                </a:solidFill>
                <a:latin typeface="Times New Roman"/>
                <a:ea typeface="Times New Roman"/>
                <a:cs typeface="Times New Roman"/>
                <a:sym typeface="Times New Roman"/>
              </a:rPr>
              <a:t>The United Nations Convention on the Rights of the Child (CRC) defined four basic child rights of survival, development, protection and participation. </a:t>
            </a:r>
            <a:endParaRPr sz="2200">
              <a:solidFill>
                <a:srgbClr val="3F3F3F"/>
              </a:solidFill>
              <a:latin typeface="Times New Roman"/>
              <a:ea typeface="Times New Roman"/>
              <a:cs typeface="Times New Roman"/>
              <a:sym typeface="Times New Roman"/>
            </a:endParaRPr>
          </a:p>
          <a:p>
            <a:pPr marL="0" marR="0" lvl="0" indent="0" algn="l" rtl="0">
              <a:spcBef>
                <a:spcPts val="1000"/>
              </a:spcBef>
              <a:spcAft>
                <a:spcPts val="0"/>
              </a:spcAft>
              <a:buClr>
                <a:schemeClr val="accent1"/>
              </a:buClr>
              <a:buSzPts val="2200"/>
              <a:buFont typeface="Noto Sans Symbols"/>
              <a:buNone/>
            </a:pPr>
            <a:r>
              <a:rPr lang="en-US" sz="2200">
                <a:solidFill>
                  <a:srgbClr val="3F3F3F"/>
                </a:solidFill>
                <a:latin typeface="Times New Roman"/>
                <a:ea typeface="Times New Roman"/>
                <a:cs typeface="Times New Roman"/>
                <a:sym typeface="Times New Roman"/>
              </a:rPr>
              <a:t>The CRC gives the following basic rights to all the children in the world without any discrimination:</a:t>
            </a:r>
            <a:endParaRPr sz="22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chemeClr val="accent1"/>
              </a:buClr>
              <a:buSzPts val="2200"/>
              <a:buFont typeface="Noto Sans Symbols"/>
              <a:buChar char="🠶"/>
            </a:pPr>
            <a:r>
              <a:rPr lang="en-US" sz="2200">
                <a:solidFill>
                  <a:srgbClr val="3F3F3F"/>
                </a:solidFill>
                <a:latin typeface="Times New Roman"/>
                <a:ea typeface="Times New Roman"/>
                <a:cs typeface="Times New Roman"/>
                <a:sym typeface="Times New Roman"/>
              </a:rPr>
              <a:t>Right to Survival</a:t>
            </a:r>
            <a:endParaRPr sz="22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chemeClr val="accent1"/>
              </a:buClr>
              <a:buSzPts val="2200"/>
              <a:buFont typeface="Noto Sans Symbols"/>
              <a:buChar char="🠶"/>
            </a:pPr>
            <a:r>
              <a:rPr lang="en-US" sz="2200">
                <a:solidFill>
                  <a:srgbClr val="3F3F3F"/>
                </a:solidFill>
                <a:latin typeface="Times New Roman"/>
                <a:ea typeface="Times New Roman"/>
                <a:cs typeface="Times New Roman"/>
                <a:sym typeface="Times New Roman"/>
              </a:rPr>
              <a:t>Right to Protection</a:t>
            </a:r>
            <a:endParaRPr sz="22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chemeClr val="accent1"/>
              </a:buClr>
              <a:buSzPts val="2200"/>
              <a:buFont typeface="Noto Sans Symbols"/>
              <a:buChar char="🠶"/>
            </a:pPr>
            <a:r>
              <a:rPr lang="en-US" sz="2200">
                <a:solidFill>
                  <a:srgbClr val="3F3F3F"/>
                </a:solidFill>
                <a:latin typeface="Times New Roman"/>
                <a:ea typeface="Times New Roman"/>
                <a:cs typeface="Times New Roman"/>
                <a:sym typeface="Times New Roman"/>
              </a:rPr>
              <a:t>Right to Participation</a:t>
            </a:r>
            <a:endParaRPr sz="22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chemeClr val="accent1"/>
              </a:buClr>
              <a:buSzPts val="2200"/>
              <a:buFont typeface="Noto Sans Symbols"/>
              <a:buChar char="🠶"/>
            </a:pPr>
            <a:r>
              <a:rPr lang="en-US" sz="2200">
                <a:solidFill>
                  <a:srgbClr val="3F3F3F"/>
                </a:solidFill>
                <a:latin typeface="Times New Roman"/>
                <a:ea typeface="Times New Roman"/>
                <a:cs typeface="Times New Roman"/>
                <a:sym typeface="Times New Roman"/>
              </a:rPr>
              <a:t>Right to Development</a:t>
            </a:r>
            <a:endParaRPr sz="22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chemeClr val="accent1"/>
              </a:buClr>
              <a:buSzPts val="2200"/>
              <a:buFont typeface="Noto Sans Symbols"/>
              <a:buNone/>
            </a:pPr>
            <a:endParaRPr sz="2200">
              <a:solidFill>
                <a:srgbClr val="3F3F3F"/>
              </a:solidFill>
              <a:latin typeface="Times New Roman"/>
              <a:ea typeface="Times New Roman"/>
              <a:cs typeface="Times New Roman"/>
              <a:sym typeface="Times New Roman"/>
            </a:endParaRPr>
          </a:p>
        </p:txBody>
      </p:sp>
      <p:pic>
        <p:nvPicPr>
          <p:cNvPr id="499" name="Google Shape;499;p35" descr="http://4.bp.blogspot.com/-SUaQd-8ZhrI/TXGLbU7PljI/AAAAAAAAADM/Bl4AL4JVnvQ/s760/children%2527s_rights%255B1%255D.jpg"/>
          <p:cNvPicPr preferRelativeResize="0"/>
          <p:nvPr/>
        </p:nvPicPr>
        <p:blipFill rotWithShape="1">
          <a:blip r:embed="rId3">
            <a:alphaModFix/>
          </a:blip>
          <a:srcRect/>
          <a:stretch/>
        </p:blipFill>
        <p:spPr>
          <a:xfrm>
            <a:off x="111034" y="2736089"/>
            <a:ext cx="3429000" cy="3180398"/>
          </a:xfrm>
          <a:prstGeom prst="rect">
            <a:avLst/>
          </a:prstGeom>
          <a:noFill/>
          <a:ln>
            <a:noFill/>
          </a:ln>
        </p:spPr>
      </p:pic>
      <p:sp>
        <p:nvSpPr>
          <p:cNvPr id="500" name="Google Shape;500;p35"/>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01" name="Google Shape;501;p35"/>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35</a:t>
            </a:r>
            <a:endParaRPr sz="1800">
              <a:solidFill>
                <a:schemeClr val="dk1"/>
              </a:solidFill>
              <a:latin typeface="Times New Roman"/>
              <a:ea typeface="Times New Roman"/>
              <a:cs typeface="Times New Roman"/>
              <a:sym typeface="Times New Roman"/>
            </a:endParaRPr>
          </a:p>
        </p:txBody>
      </p:sp>
      <p:sp>
        <p:nvSpPr>
          <p:cNvPr id="502" name="Google Shape;502;p35"/>
          <p:cNvSpPr txBox="1"/>
          <p:nvPr/>
        </p:nvSpPr>
        <p:spPr>
          <a:xfrm>
            <a:off x="1614196" y="1539354"/>
            <a:ext cx="8406807" cy="6407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7CAAC"/>
              </a:buClr>
              <a:buSzPts val="3600"/>
              <a:buFont typeface="Times New Roman"/>
              <a:buNone/>
            </a:pPr>
            <a:r>
              <a:rPr lang="en-US" sz="3600" b="1" dirty="0">
                <a:solidFill>
                  <a:srgbClr val="C00000"/>
                </a:solidFill>
                <a:latin typeface="Times New Roman"/>
                <a:ea typeface="Times New Roman"/>
                <a:cs typeface="Times New Roman"/>
                <a:sym typeface="Times New Roman"/>
              </a:rPr>
              <a:t>INTRODUCTION TO CHILD’S RIGHT</a:t>
            </a:r>
            <a:endParaRPr sz="3600" b="1" dirty="0">
              <a:solidFill>
                <a:srgbClr val="C00000"/>
              </a:solidFill>
              <a:latin typeface="Times New Roman"/>
              <a:ea typeface="Times New Roman"/>
              <a:cs typeface="Times New Roman"/>
              <a:sym typeface="Times New Roman"/>
            </a:endParaRPr>
          </a:p>
        </p:txBody>
      </p:sp>
      <p:pic>
        <p:nvPicPr>
          <p:cNvPr id="503" name="Google Shape;503;p35"/>
          <p:cNvPicPr preferRelativeResize="0"/>
          <p:nvPr/>
        </p:nvPicPr>
        <p:blipFill rotWithShape="1">
          <a:blip r:embed="rId4">
            <a:alphaModFix/>
          </a:blip>
          <a:srcRect/>
          <a:stretch/>
        </p:blipFill>
        <p:spPr>
          <a:xfrm>
            <a:off x="6969034" y="4575363"/>
            <a:ext cx="2515890" cy="1863906"/>
          </a:xfrm>
          <a:prstGeom prst="rect">
            <a:avLst/>
          </a:prstGeom>
          <a:noFill/>
          <a:ln>
            <a:noFill/>
          </a:ln>
        </p:spPr>
      </p:pic>
      <p:pic>
        <p:nvPicPr>
          <p:cNvPr id="504" name="Google Shape;504;p35" descr="Z:\SCHOOL LOGOS\New logo\Combine with New IDS Logo.png"/>
          <p:cNvPicPr preferRelativeResize="0"/>
          <p:nvPr/>
        </p:nvPicPr>
        <p:blipFill rotWithShape="1">
          <a:blip r:embed="rId5">
            <a:alphaModFix/>
          </a:blip>
          <a:srcRect/>
          <a:stretch/>
        </p:blipFill>
        <p:spPr>
          <a:xfrm>
            <a:off x="3139308" y="361307"/>
            <a:ext cx="5862949" cy="1041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xEl>
                                              <p:pRg st="0" end="0"/>
                                            </p:txEl>
                                          </p:spTgt>
                                        </p:tgtEl>
                                        <p:attrNameLst>
                                          <p:attrName>style.visibility</p:attrName>
                                        </p:attrNameLst>
                                      </p:cBhvr>
                                      <p:to>
                                        <p:strVal val="visible"/>
                                      </p:to>
                                    </p:set>
                                    <p:animEffect transition="in" filter="fade">
                                      <p:cBhvr>
                                        <p:cTn id="7" dur="500"/>
                                        <p:tgtEl>
                                          <p:spTgt spid="4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xEl>
                                              <p:pRg st="1" end="1"/>
                                            </p:txEl>
                                          </p:spTgt>
                                        </p:tgtEl>
                                        <p:attrNameLst>
                                          <p:attrName>style.visibility</p:attrName>
                                        </p:attrNameLst>
                                      </p:cBhvr>
                                      <p:to>
                                        <p:strVal val="visible"/>
                                      </p:to>
                                    </p:set>
                                    <p:animEffect transition="in" filter="fade">
                                      <p:cBhvr>
                                        <p:cTn id="12" dur="500"/>
                                        <p:tgtEl>
                                          <p:spTgt spid="4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8">
                                            <p:txEl>
                                              <p:pRg st="2" end="2"/>
                                            </p:txEl>
                                          </p:spTgt>
                                        </p:tgtEl>
                                        <p:attrNameLst>
                                          <p:attrName>style.visibility</p:attrName>
                                        </p:attrNameLst>
                                      </p:cBhvr>
                                      <p:to>
                                        <p:strVal val="visible"/>
                                      </p:to>
                                    </p:set>
                                    <p:animEffect transition="in" filter="fade">
                                      <p:cBhvr>
                                        <p:cTn id="17" dur="500"/>
                                        <p:tgtEl>
                                          <p:spTgt spid="4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8">
                                            <p:txEl>
                                              <p:pRg st="3" end="3"/>
                                            </p:txEl>
                                          </p:spTgt>
                                        </p:tgtEl>
                                        <p:attrNameLst>
                                          <p:attrName>style.visibility</p:attrName>
                                        </p:attrNameLst>
                                      </p:cBhvr>
                                      <p:to>
                                        <p:strVal val="visible"/>
                                      </p:to>
                                    </p:set>
                                    <p:animEffect transition="in" filter="fade">
                                      <p:cBhvr>
                                        <p:cTn id="22" dur="500"/>
                                        <p:tgtEl>
                                          <p:spTgt spid="4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8">
                                            <p:txEl>
                                              <p:pRg st="4" end="4"/>
                                            </p:txEl>
                                          </p:spTgt>
                                        </p:tgtEl>
                                        <p:attrNameLst>
                                          <p:attrName>style.visibility</p:attrName>
                                        </p:attrNameLst>
                                      </p:cBhvr>
                                      <p:to>
                                        <p:strVal val="visible"/>
                                      </p:to>
                                    </p:set>
                                    <p:animEffect transition="in" filter="fade">
                                      <p:cBhvr>
                                        <p:cTn id="27" dur="500"/>
                                        <p:tgtEl>
                                          <p:spTgt spid="49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8">
                                            <p:txEl>
                                              <p:pRg st="5" end="5"/>
                                            </p:txEl>
                                          </p:spTgt>
                                        </p:tgtEl>
                                        <p:attrNameLst>
                                          <p:attrName>style.visibility</p:attrName>
                                        </p:attrNameLst>
                                      </p:cBhvr>
                                      <p:to>
                                        <p:strVal val="visible"/>
                                      </p:to>
                                    </p:set>
                                    <p:animEffect transition="in" filter="fade">
                                      <p:cBhvr>
                                        <p:cTn id="32" dur="500"/>
                                        <p:tgtEl>
                                          <p:spTgt spid="49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8">
                                            <p:txEl>
                                              <p:pRg st="6" end="6"/>
                                            </p:txEl>
                                          </p:spTgt>
                                        </p:tgtEl>
                                        <p:attrNameLst>
                                          <p:attrName>style.visibility</p:attrName>
                                        </p:attrNameLst>
                                      </p:cBhvr>
                                      <p:to>
                                        <p:strVal val="visible"/>
                                      </p:to>
                                    </p:set>
                                    <p:animEffect transition="in" filter="fade">
                                      <p:cBhvr>
                                        <p:cTn id="37" dur="500"/>
                                        <p:tgtEl>
                                          <p:spTgt spid="4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6"/>
          <p:cNvSpPr txBox="1"/>
          <p:nvPr/>
        </p:nvSpPr>
        <p:spPr>
          <a:xfrm>
            <a:off x="1002868" y="2320876"/>
            <a:ext cx="7886700" cy="3851060"/>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accent1"/>
              </a:buClr>
              <a:buSzPts val="2200"/>
              <a:buFont typeface="Noto Sans Symbols"/>
              <a:buNone/>
            </a:pPr>
            <a:r>
              <a:rPr lang="en-US" sz="2200" b="1" u="sng" cap="small">
                <a:solidFill>
                  <a:srgbClr val="3F3F3F"/>
                </a:solidFill>
                <a:latin typeface="Times New Roman"/>
                <a:ea typeface="Times New Roman"/>
                <a:cs typeface="Times New Roman"/>
                <a:sym typeface="Times New Roman"/>
              </a:rPr>
              <a:t>What is Child Abuse? </a:t>
            </a:r>
            <a:endParaRPr sz="2200">
              <a:solidFill>
                <a:srgbClr val="3F3F3F"/>
              </a:solidFill>
              <a:latin typeface="Times New Roman"/>
              <a:ea typeface="Times New Roman"/>
              <a:cs typeface="Times New Roman"/>
              <a:sym typeface="Times New Roman"/>
            </a:endParaRPr>
          </a:p>
          <a:p>
            <a:pPr marL="0" marR="0" lvl="0" indent="0" algn="l" rtl="0">
              <a:spcBef>
                <a:spcPts val="1000"/>
              </a:spcBef>
              <a:spcAft>
                <a:spcPts val="0"/>
              </a:spcAft>
              <a:buClr>
                <a:schemeClr val="accent1"/>
              </a:buClr>
              <a:buSzPts val="2200"/>
              <a:buFont typeface="Noto Sans Symbols"/>
              <a:buNone/>
            </a:pPr>
            <a:r>
              <a:rPr lang="en-US" sz="2200">
                <a:solidFill>
                  <a:srgbClr val="3F3F3F"/>
                </a:solidFill>
                <a:latin typeface="Times New Roman"/>
                <a:ea typeface="Times New Roman"/>
                <a:cs typeface="Times New Roman"/>
                <a:sym typeface="Times New Roman"/>
              </a:rPr>
              <a:t>In 1999, the WHO Consultation on Child Abuse Prevention compared definitions of abuse from 58 countries and drafted the following definition:</a:t>
            </a:r>
            <a:endParaRPr/>
          </a:p>
          <a:p>
            <a:pPr marL="0" marR="0" lvl="0" indent="0" algn="l" rtl="0">
              <a:spcBef>
                <a:spcPts val="1000"/>
              </a:spcBef>
              <a:spcAft>
                <a:spcPts val="0"/>
              </a:spcAft>
              <a:buClr>
                <a:schemeClr val="accent1"/>
              </a:buClr>
              <a:buSzPts val="2200"/>
              <a:buFont typeface="Noto Sans Symbols"/>
              <a:buNone/>
            </a:pPr>
            <a:endParaRPr sz="2200">
              <a:solidFill>
                <a:srgbClr val="3F3F3F"/>
              </a:solidFill>
              <a:latin typeface="Times New Roman"/>
              <a:ea typeface="Times New Roman"/>
              <a:cs typeface="Times New Roman"/>
              <a:sym typeface="Times New Roman"/>
            </a:endParaRPr>
          </a:p>
          <a:p>
            <a:pPr marL="0" marR="0" lvl="0" indent="0" algn="l" rtl="0">
              <a:spcBef>
                <a:spcPts val="1000"/>
              </a:spcBef>
              <a:spcAft>
                <a:spcPts val="0"/>
              </a:spcAft>
              <a:buClr>
                <a:schemeClr val="accent1"/>
              </a:buClr>
              <a:buSzPts val="2200"/>
              <a:buFont typeface="Noto Sans Symbols"/>
              <a:buNone/>
            </a:pPr>
            <a:r>
              <a:rPr lang="en-US" sz="2200">
                <a:solidFill>
                  <a:srgbClr val="3F3F3F"/>
                </a:solidFill>
                <a:latin typeface="Times New Roman"/>
                <a:ea typeface="Times New Roman"/>
                <a:cs typeface="Times New Roman"/>
                <a:sym typeface="Times New Roman"/>
              </a:rPr>
              <a:t>‘‘Child abuse or maltreatment constitutes all forms of physical and/or emotional ill-treatment, sexual abuse, neglect or negligent treatment or commercial or other exploitation, resulting in actual or potential harm to the child’s health, survival, development or dignity in the context of a relationship of responsibility, trust or power.’’</a:t>
            </a:r>
            <a:endParaRPr sz="2200">
              <a:solidFill>
                <a:srgbClr val="3F3F3F"/>
              </a:solidFill>
              <a:latin typeface="Times New Roman"/>
              <a:ea typeface="Times New Roman"/>
              <a:cs typeface="Times New Roman"/>
              <a:sym typeface="Times New Roman"/>
            </a:endParaRPr>
          </a:p>
          <a:p>
            <a:pPr marL="342900" marR="0" lvl="0" indent="-342900" algn="l" rtl="0">
              <a:spcBef>
                <a:spcPts val="1000"/>
              </a:spcBef>
              <a:spcAft>
                <a:spcPts val="0"/>
              </a:spcAft>
              <a:buClr>
                <a:schemeClr val="accent1"/>
              </a:buClr>
              <a:buSzPts val="2200"/>
              <a:buFont typeface="Noto Sans Symbols"/>
              <a:buNone/>
            </a:pPr>
            <a:endParaRPr sz="2200">
              <a:solidFill>
                <a:srgbClr val="3F3F3F"/>
              </a:solidFill>
              <a:latin typeface="Times New Roman"/>
              <a:ea typeface="Times New Roman"/>
              <a:cs typeface="Times New Roman"/>
              <a:sym typeface="Times New Roman"/>
            </a:endParaRPr>
          </a:p>
        </p:txBody>
      </p:sp>
      <p:sp>
        <p:nvSpPr>
          <p:cNvPr id="510" name="Google Shape;510;p36"/>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11" name="Google Shape;511;p36"/>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36</a:t>
            </a:r>
            <a:endParaRPr sz="1800">
              <a:solidFill>
                <a:schemeClr val="dk1"/>
              </a:solidFill>
              <a:latin typeface="Times New Roman"/>
              <a:ea typeface="Times New Roman"/>
              <a:cs typeface="Times New Roman"/>
              <a:sym typeface="Times New Roman"/>
            </a:endParaRPr>
          </a:p>
        </p:txBody>
      </p:sp>
      <p:sp>
        <p:nvSpPr>
          <p:cNvPr id="512" name="Google Shape;512;p36"/>
          <p:cNvSpPr txBox="1"/>
          <p:nvPr/>
        </p:nvSpPr>
        <p:spPr>
          <a:xfrm>
            <a:off x="2911151" y="1488742"/>
            <a:ext cx="5659832" cy="6407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7CAAC"/>
              </a:buClr>
              <a:buSzPts val="3600"/>
              <a:buFont typeface="Times New Roman"/>
              <a:buNone/>
            </a:pPr>
            <a:r>
              <a:rPr lang="en-US" sz="3600" b="1" dirty="0">
                <a:solidFill>
                  <a:srgbClr val="C00000"/>
                </a:solidFill>
                <a:latin typeface="Times New Roman"/>
                <a:ea typeface="Times New Roman"/>
                <a:cs typeface="Times New Roman"/>
                <a:sym typeface="Times New Roman"/>
              </a:rPr>
              <a:t>ABOUT-CHILD ABUSE</a:t>
            </a:r>
            <a:endParaRPr sz="3600" b="1" dirty="0">
              <a:solidFill>
                <a:srgbClr val="C00000"/>
              </a:solidFill>
              <a:latin typeface="Times New Roman"/>
              <a:ea typeface="Times New Roman"/>
              <a:cs typeface="Times New Roman"/>
              <a:sym typeface="Times New Roman"/>
            </a:endParaRPr>
          </a:p>
        </p:txBody>
      </p:sp>
      <p:pic>
        <p:nvPicPr>
          <p:cNvPr id="513" name="Google Shape;513;p36" descr="Z:\SCHOOL LOGOS\New logo\Combine with New IDS Logo.png"/>
          <p:cNvPicPr preferRelativeResize="0"/>
          <p:nvPr/>
        </p:nvPicPr>
        <p:blipFill rotWithShape="1">
          <a:blip r:embed="rId3">
            <a:alphaModFix/>
          </a:blip>
          <a:srcRect/>
          <a:stretch/>
        </p:blipFill>
        <p:spPr>
          <a:xfrm>
            <a:off x="2708034" y="334599"/>
            <a:ext cx="5862949" cy="1041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animEffect transition="in" filter="fade">
                                      <p:cBhvr>
                                        <p:cTn id="7" dur="2000"/>
                                        <p:tgtEl>
                                          <p:spTgt spid="5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9">
                                            <p:txEl>
                                              <p:pRg st="1" end="1"/>
                                            </p:txEl>
                                          </p:spTgt>
                                        </p:tgtEl>
                                        <p:attrNameLst>
                                          <p:attrName>style.visibility</p:attrName>
                                        </p:attrNameLst>
                                      </p:cBhvr>
                                      <p:to>
                                        <p:strVal val="visible"/>
                                      </p:to>
                                    </p:set>
                                    <p:animEffect transition="in" filter="fade">
                                      <p:cBhvr>
                                        <p:cTn id="12" dur="2000"/>
                                        <p:tgtEl>
                                          <p:spTgt spid="5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9">
                                            <p:txEl>
                                              <p:pRg st="2" end="2"/>
                                            </p:txEl>
                                          </p:spTgt>
                                        </p:tgtEl>
                                        <p:attrNameLst>
                                          <p:attrName>style.visibility</p:attrName>
                                        </p:attrNameLst>
                                      </p:cBhvr>
                                      <p:to>
                                        <p:strVal val="visible"/>
                                      </p:to>
                                    </p:set>
                                    <p:animEffect transition="in" filter="fade">
                                      <p:cBhvr>
                                        <p:cTn id="17" dur="2000"/>
                                        <p:tgtEl>
                                          <p:spTgt spid="5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9">
                                            <p:txEl>
                                              <p:pRg st="3" end="3"/>
                                            </p:txEl>
                                          </p:spTgt>
                                        </p:tgtEl>
                                        <p:attrNameLst>
                                          <p:attrName>style.visibility</p:attrName>
                                        </p:attrNameLst>
                                      </p:cBhvr>
                                      <p:to>
                                        <p:strVal val="visible"/>
                                      </p:to>
                                    </p:set>
                                    <p:animEffect transition="in" filter="fade">
                                      <p:cBhvr>
                                        <p:cTn id="22" dur="2000"/>
                                        <p:tgtEl>
                                          <p:spTgt spid="5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9">
                                            <p:txEl>
                                              <p:pRg st="4" end="4"/>
                                            </p:txEl>
                                          </p:spTgt>
                                        </p:tgtEl>
                                        <p:attrNameLst>
                                          <p:attrName>style.visibility</p:attrName>
                                        </p:attrNameLst>
                                      </p:cBhvr>
                                      <p:to>
                                        <p:strVal val="visible"/>
                                      </p:to>
                                    </p:set>
                                    <p:animEffect transition="in" filter="fade">
                                      <p:cBhvr>
                                        <p:cTn id="27" dur="2000"/>
                                        <p:tgtEl>
                                          <p:spTgt spid="5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txBox="1"/>
          <p:nvPr/>
        </p:nvSpPr>
        <p:spPr>
          <a:xfrm>
            <a:off x="453868" y="1837751"/>
            <a:ext cx="11560629" cy="443484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2400"/>
              <a:buFont typeface="Arial" panose="020B0604020202020204" pitchFamily="34" charset="0"/>
              <a:buChar char="•"/>
            </a:pPr>
            <a:r>
              <a:rPr lang="en-US" sz="2400" dirty="0">
                <a:solidFill>
                  <a:srgbClr val="3F3F3F"/>
                </a:solidFill>
                <a:latin typeface="Times New Roman" panose="02020603050405020304" pitchFamily="18" charset="0"/>
                <a:ea typeface="Times New Roman"/>
                <a:cs typeface="Times New Roman" panose="02020603050405020304" pitchFamily="18" charset="0"/>
                <a:sym typeface="Times New Roman"/>
              </a:rPr>
              <a:t>Be open and understanding. </a:t>
            </a:r>
            <a:endParaRPr sz="2400"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Arial" panose="020B0604020202020204" pitchFamily="34" charset="0"/>
              <a:buChar char="•"/>
            </a:pPr>
            <a:r>
              <a:rPr lang="en-US" sz="2400" dirty="0">
                <a:solidFill>
                  <a:srgbClr val="3F3F3F"/>
                </a:solidFill>
                <a:latin typeface="Times New Roman" panose="02020603050405020304" pitchFamily="18" charset="0"/>
                <a:ea typeface="Times New Roman"/>
                <a:cs typeface="Times New Roman" panose="02020603050405020304" pitchFamily="18" charset="0"/>
                <a:sym typeface="Times New Roman"/>
              </a:rPr>
              <a:t>Believe the child. </a:t>
            </a:r>
            <a:endParaRPr sz="2400"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Arial" panose="020B0604020202020204" pitchFamily="34" charset="0"/>
              <a:buChar char="•"/>
            </a:pPr>
            <a:r>
              <a:rPr lang="en-US" sz="2400" dirty="0">
                <a:solidFill>
                  <a:srgbClr val="3F3F3F"/>
                </a:solidFill>
                <a:latin typeface="Times New Roman" panose="02020603050405020304" pitchFamily="18" charset="0"/>
                <a:ea typeface="Times New Roman"/>
                <a:cs typeface="Times New Roman" panose="02020603050405020304" pitchFamily="18" charset="0"/>
                <a:sym typeface="Times New Roman"/>
              </a:rPr>
              <a:t>Let the child talk as much as he or she wishes. </a:t>
            </a:r>
            <a:endParaRPr sz="2400"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Arial" panose="020B0604020202020204" pitchFamily="34" charset="0"/>
              <a:buChar char="•"/>
            </a:pPr>
            <a:r>
              <a:rPr lang="en-US" sz="2400" dirty="0">
                <a:solidFill>
                  <a:srgbClr val="3F3F3F"/>
                </a:solidFill>
                <a:latin typeface="Times New Roman" panose="02020603050405020304" pitchFamily="18" charset="0"/>
                <a:ea typeface="Times New Roman"/>
                <a:cs typeface="Times New Roman" panose="02020603050405020304" pitchFamily="18" charset="0"/>
                <a:sym typeface="Times New Roman"/>
              </a:rPr>
              <a:t>Understand that the child is probably having mixed feelings. </a:t>
            </a:r>
            <a:endParaRPr sz="2400"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Arial" panose="020B0604020202020204" pitchFamily="34" charset="0"/>
              <a:buChar char="•"/>
            </a:pPr>
            <a:r>
              <a:rPr lang="en-US" sz="2400" dirty="0">
                <a:solidFill>
                  <a:srgbClr val="3F3F3F"/>
                </a:solidFill>
                <a:latin typeface="Times New Roman" panose="02020603050405020304" pitchFamily="18" charset="0"/>
                <a:ea typeface="Times New Roman"/>
                <a:cs typeface="Times New Roman" panose="02020603050405020304" pitchFamily="18" charset="0"/>
                <a:sym typeface="Times New Roman"/>
              </a:rPr>
              <a:t>Explain what you will do next to help them.</a:t>
            </a:r>
            <a:endParaRPr sz="2400"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Arial" panose="020B0604020202020204" pitchFamily="34" charset="0"/>
              <a:buChar char="•"/>
            </a:pPr>
            <a:r>
              <a:rPr lang="en-US" sz="2400" dirty="0">
                <a:solidFill>
                  <a:srgbClr val="3F3F3F"/>
                </a:solidFill>
                <a:latin typeface="Times New Roman" panose="02020603050405020304" pitchFamily="18" charset="0"/>
                <a:ea typeface="Times New Roman"/>
                <a:cs typeface="Times New Roman" panose="02020603050405020304" pitchFamily="18" charset="0"/>
                <a:sym typeface="Times New Roman"/>
              </a:rPr>
              <a:t>Never discipline the child when your anger is out of control.  </a:t>
            </a:r>
            <a:endParaRPr sz="2400"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Arial" panose="020B0604020202020204" pitchFamily="34" charset="0"/>
              <a:buChar char="•"/>
            </a:pPr>
            <a:r>
              <a:rPr lang="en-US" sz="2400" dirty="0">
                <a:solidFill>
                  <a:srgbClr val="3F3F3F"/>
                </a:solidFill>
                <a:latin typeface="Times New Roman" panose="02020603050405020304" pitchFamily="18" charset="0"/>
                <a:ea typeface="Times New Roman"/>
                <a:cs typeface="Times New Roman" panose="02020603050405020304" pitchFamily="18" charset="0"/>
                <a:sym typeface="Times New Roman"/>
              </a:rPr>
              <a:t>Never leave the child unattended. </a:t>
            </a:r>
            <a:endParaRPr sz="2400"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Arial" panose="020B0604020202020204" pitchFamily="34" charset="0"/>
              <a:buChar char="•"/>
            </a:pPr>
            <a:r>
              <a:rPr lang="en-US" sz="2400" dirty="0">
                <a:solidFill>
                  <a:srgbClr val="3F3F3F"/>
                </a:solidFill>
                <a:latin typeface="Times New Roman" panose="02020603050405020304" pitchFamily="18" charset="0"/>
                <a:ea typeface="Times New Roman"/>
                <a:cs typeface="Times New Roman" panose="02020603050405020304" pitchFamily="18" charset="0"/>
                <a:sym typeface="Times New Roman"/>
              </a:rPr>
              <a:t>Teach children the difference between “good touch”, “bad touch”, and “confusing touch”.</a:t>
            </a:r>
            <a:endParaRPr sz="2400" dirty="0">
              <a:latin typeface="Times New Roman" panose="02020603050405020304" pitchFamily="18" charset="0"/>
              <a:cs typeface="Times New Roman" panose="02020603050405020304" pitchFamily="18" charset="0"/>
            </a:endParaRPr>
          </a:p>
          <a:p>
            <a:pPr marL="342900" marR="0" lvl="0" indent="-342900" algn="l" rtl="0">
              <a:spcBef>
                <a:spcPts val="1000"/>
              </a:spcBef>
              <a:spcAft>
                <a:spcPts val="0"/>
              </a:spcAft>
              <a:buClr>
                <a:schemeClr val="accent1"/>
              </a:buClr>
              <a:buSzPts val="2400"/>
              <a:buFont typeface="Arial" panose="020B0604020202020204" pitchFamily="34" charset="0"/>
              <a:buChar char="•"/>
            </a:pPr>
            <a:r>
              <a:rPr lang="en-US" sz="2400" dirty="0">
                <a:solidFill>
                  <a:srgbClr val="3F3F3F"/>
                </a:solidFill>
                <a:latin typeface="Times New Roman" panose="02020603050405020304" pitchFamily="18" charset="0"/>
                <a:ea typeface="Times New Roman"/>
                <a:cs typeface="Times New Roman" panose="02020603050405020304" pitchFamily="18" charset="0"/>
                <a:sym typeface="Times New Roman"/>
              </a:rPr>
              <a:t>Be aware of any changes in children’s behavior or attitude, and inquire into it. </a:t>
            </a:r>
            <a:endParaRPr sz="2400" dirty="0">
              <a:latin typeface="Times New Roman" panose="02020603050405020304" pitchFamily="18" charset="0"/>
              <a:cs typeface="Times New Roman" panose="02020603050405020304" pitchFamily="18" charset="0"/>
            </a:endParaRPr>
          </a:p>
          <a:p>
            <a:pPr marL="0" marR="0" lvl="0" indent="0" algn="l" rtl="0">
              <a:spcBef>
                <a:spcPts val="1000"/>
              </a:spcBef>
              <a:spcAft>
                <a:spcPts val="0"/>
              </a:spcAft>
              <a:buClr>
                <a:schemeClr val="accent1"/>
              </a:buClr>
              <a:buSzPts val="2800"/>
              <a:buFont typeface="Noto Sans Symbols"/>
              <a:buNone/>
            </a:pPr>
            <a:endParaRPr sz="2800" dirty="0">
              <a:solidFill>
                <a:srgbClr val="3F3F3F"/>
              </a:solidFill>
              <a:latin typeface="Times New Roman"/>
              <a:ea typeface="Times New Roman"/>
              <a:cs typeface="Times New Roman"/>
              <a:sym typeface="Times New Roman"/>
            </a:endParaRPr>
          </a:p>
        </p:txBody>
      </p:sp>
      <p:sp>
        <p:nvSpPr>
          <p:cNvPr id="519" name="Google Shape;519;p37"/>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20" name="Google Shape;520;p37"/>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37</a:t>
            </a:r>
            <a:endParaRPr sz="1800">
              <a:solidFill>
                <a:schemeClr val="dk1"/>
              </a:solidFill>
              <a:latin typeface="Times New Roman"/>
              <a:ea typeface="Times New Roman"/>
              <a:cs typeface="Times New Roman"/>
              <a:sym typeface="Times New Roman"/>
            </a:endParaRPr>
          </a:p>
        </p:txBody>
      </p:sp>
      <p:sp>
        <p:nvSpPr>
          <p:cNvPr id="521" name="Google Shape;521;p37"/>
          <p:cNvSpPr txBox="1"/>
          <p:nvPr/>
        </p:nvSpPr>
        <p:spPr>
          <a:xfrm>
            <a:off x="1866122" y="1258902"/>
            <a:ext cx="8592487" cy="6407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7CAAC"/>
              </a:buClr>
              <a:buSzPts val="3600"/>
              <a:buFont typeface="Times New Roman"/>
              <a:buNone/>
            </a:pPr>
            <a:r>
              <a:rPr lang="en-US" sz="3600" b="1" dirty="0">
                <a:solidFill>
                  <a:srgbClr val="C00000"/>
                </a:solidFill>
                <a:latin typeface="Times New Roman"/>
                <a:ea typeface="Times New Roman"/>
                <a:cs typeface="Times New Roman"/>
                <a:sym typeface="Times New Roman"/>
              </a:rPr>
              <a:t>WAYS TO DEAL WITH CHILD ABUSE</a:t>
            </a:r>
            <a:endParaRPr sz="3600" b="1" dirty="0">
              <a:solidFill>
                <a:srgbClr val="C00000"/>
              </a:solidFill>
              <a:latin typeface="Times New Roman"/>
              <a:ea typeface="Times New Roman"/>
              <a:cs typeface="Times New Roman"/>
              <a:sym typeface="Times New Roman"/>
            </a:endParaRPr>
          </a:p>
        </p:txBody>
      </p:sp>
      <p:pic>
        <p:nvPicPr>
          <p:cNvPr id="522" name="Google Shape;522;p37" descr="Z:\SCHOOL LOGOS\New logo\Combine with New IDS Logo.png"/>
          <p:cNvPicPr preferRelativeResize="0"/>
          <p:nvPr/>
        </p:nvPicPr>
        <p:blipFill rotWithShape="1">
          <a:blip r:embed="rId3">
            <a:alphaModFix/>
          </a:blip>
          <a:srcRect/>
          <a:stretch/>
        </p:blipFill>
        <p:spPr>
          <a:xfrm>
            <a:off x="2904177" y="213280"/>
            <a:ext cx="5862949" cy="1041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8">
                                            <p:txEl>
                                              <p:pRg st="0" end="0"/>
                                            </p:txEl>
                                          </p:spTgt>
                                        </p:tgtEl>
                                        <p:attrNameLst>
                                          <p:attrName>style.visibility</p:attrName>
                                        </p:attrNameLst>
                                      </p:cBhvr>
                                      <p:to>
                                        <p:strVal val="visible"/>
                                      </p:to>
                                    </p:set>
                                    <p:animEffect transition="in" filter="fade">
                                      <p:cBhvr>
                                        <p:cTn id="7" dur="2000"/>
                                        <p:tgtEl>
                                          <p:spTgt spid="5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8">
                                            <p:txEl>
                                              <p:pRg st="1" end="1"/>
                                            </p:txEl>
                                          </p:spTgt>
                                        </p:tgtEl>
                                        <p:attrNameLst>
                                          <p:attrName>style.visibility</p:attrName>
                                        </p:attrNameLst>
                                      </p:cBhvr>
                                      <p:to>
                                        <p:strVal val="visible"/>
                                      </p:to>
                                    </p:set>
                                    <p:animEffect transition="in" filter="fade">
                                      <p:cBhvr>
                                        <p:cTn id="12" dur="2000"/>
                                        <p:tgtEl>
                                          <p:spTgt spid="5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8">
                                            <p:txEl>
                                              <p:pRg st="2" end="2"/>
                                            </p:txEl>
                                          </p:spTgt>
                                        </p:tgtEl>
                                        <p:attrNameLst>
                                          <p:attrName>style.visibility</p:attrName>
                                        </p:attrNameLst>
                                      </p:cBhvr>
                                      <p:to>
                                        <p:strVal val="visible"/>
                                      </p:to>
                                    </p:set>
                                    <p:animEffect transition="in" filter="fade">
                                      <p:cBhvr>
                                        <p:cTn id="17" dur="2000"/>
                                        <p:tgtEl>
                                          <p:spTgt spid="5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8">
                                            <p:txEl>
                                              <p:pRg st="3" end="3"/>
                                            </p:txEl>
                                          </p:spTgt>
                                        </p:tgtEl>
                                        <p:attrNameLst>
                                          <p:attrName>style.visibility</p:attrName>
                                        </p:attrNameLst>
                                      </p:cBhvr>
                                      <p:to>
                                        <p:strVal val="visible"/>
                                      </p:to>
                                    </p:set>
                                    <p:animEffect transition="in" filter="fade">
                                      <p:cBhvr>
                                        <p:cTn id="22" dur="2000"/>
                                        <p:tgtEl>
                                          <p:spTgt spid="5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8">
                                            <p:txEl>
                                              <p:pRg st="4" end="4"/>
                                            </p:txEl>
                                          </p:spTgt>
                                        </p:tgtEl>
                                        <p:attrNameLst>
                                          <p:attrName>style.visibility</p:attrName>
                                        </p:attrNameLst>
                                      </p:cBhvr>
                                      <p:to>
                                        <p:strVal val="visible"/>
                                      </p:to>
                                    </p:set>
                                    <p:animEffect transition="in" filter="fade">
                                      <p:cBhvr>
                                        <p:cTn id="27" dur="2000"/>
                                        <p:tgtEl>
                                          <p:spTgt spid="5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8">
                                            <p:txEl>
                                              <p:pRg st="5" end="5"/>
                                            </p:txEl>
                                          </p:spTgt>
                                        </p:tgtEl>
                                        <p:attrNameLst>
                                          <p:attrName>style.visibility</p:attrName>
                                        </p:attrNameLst>
                                      </p:cBhvr>
                                      <p:to>
                                        <p:strVal val="visible"/>
                                      </p:to>
                                    </p:set>
                                    <p:animEffect transition="in" filter="fade">
                                      <p:cBhvr>
                                        <p:cTn id="32" dur="2000"/>
                                        <p:tgtEl>
                                          <p:spTgt spid="5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8">
                                            <p:txEl>
                                              <p:pRg st="6" end="6"/>
                                            </p:txEl>
                                          </p:spTgt>
                                        </p:tgtEl>
                                        <p:attrNameLst>
                                          <p:attrName>style.visibility</p:attrName>
                                        </p:attrNameLst>
                                      </p:cBhvr>
                                      <p:to>
                                        <p:strVal val="visible"/>
                                      </p:to>
                                    </p:set>
                                    <p:animEffect transition="in" filter="fade">
                                      <p:cBhvr>
                                        <p:cTn id="37" dur="2000"/>
                                        <p:tgtEl>
                                          <p:spTgt spid="5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8">
                                            <p:txEl>
                                              <p:pRg st="7" end="7"/>
                                            </p:txEl>
                                          </p:spTgt>
                                        </p:tgtEl>
                                        <p:attrNameLst>
                                          <p:attrName>style.visibility</p:attrName>
                                        </p:attrNameLst>
                                      </p:cBhvr>
                                      <p:to>
                                        <p:strVal val="visible"/>
                                      </p:to>
                                    </p:set>
                                    <p:animEffect transition="in" filter="fade">
                                      <p:cBhvr>
                                        <p:cTn id="42" dur="2000"/>
                                        <p:tgtEl>
                                          <p:spTgt spid="5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8">
                                            <p:txEl>
                                              <p:pRg st="8" end="8"/>
                                            </p:txEl>
                                          </p:spTgt>
                                        </p:tgtEl>
                                        <p:attrNameLst>
                                          <p:attrName>style.visibility</p:attrName>
                                        </p:attrNameLst>
                                      </p:cBhvr>
                                      <p:to>
                                        <p:strVal val="visible"/>
                                      </p:to>
                                    </p:set>
                                    <p:animEffect transition="in" filter="fade">
                                      <p:cBhvr>
                                        <p:cTn id="47" dur="2000"/>
                                        <p:tgtEl>
                                          <p:spTgt spid="51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18">
                                            <p:txEl>
                                              <p:pRg st="9" end="9"/>
                                            </p:txEl>
                                          </p:spTgt>
                                        </p:tgtEl>
                                        <p:attrNameLst>
                                          <p:attrName>style.visibility</p:attrName>
                                        </p:attrNameLst>
                                      </p:cBhvr>
                                      <p:to>
                                        <p:strVal val="visible"/>
                                      </p:to>
                                    </p:set>
                                    <p:animEffect transition="in" filter="fade">
                                      <p:cBhvr>
                                        <p:cTn id="52" dur="2000"/>
                                        <p:tgtEl>
                                          <p:spTgt spid="5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8"/>
          <p:cNvSpPr txBox="1"/>
          <p:nvPr/>
        </p:nvSpPr>
        <p:spPr>
          <a:xfrm>
            <a:off x="1110343" y="1981870"/>
            <a:ext cx="10398034" cy="406908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2000"/>
              <a:buFont typeface="Arial" panose="020B0604020202020204" pitchFamily="34" charset="0"/>
              <a:buChar char="•"/>
            </a:pPr>
            <a:r>
              <a:rPr lang="en-US" sz="2000" dirty="0">
                <a:solidFill>
                  <a:srgbClr val="3F3F3F"/>
                </a:solidFill>
                <a:latin typeface="Times New Roman"/>
                <a:ea typeface="Times New Roman"/>
                <a:cs typeface="Times New Roman"/>
                <a:sym typeface="Times New Roman"/>
              </a:rPr>
              <a:t>When a child tells you he or she doesn’t want to be with someone, this could be a red flag. Listen to them and believe what they say.</a:t>
            </a:r>
            <a:endParaRPr dirty="0"/>
          </a:p>
          <a:p>
            <a:pPr marL="342900" marR="0" lvl="0" indent="-342900" algn="l" rtl="0">
              <a:spcBef>
                <a:spcPts val="1000"/>
              </a:spcBef>
              <a:spcAft>
                <a:spcPts val="0"/>
              </a:spcAft>
              <a:buClr>
                <a:schemeClr val="accent1"/>
              </a:buClr>
              <a:buSzPts val="2000"/>
              <a:buFont typeface="Arial" panose="020B0604020202020204" pitchFamily="34" charset="0"/>
              <a:buChar char="•"/>
            </a:pPr>
            <a:r>
              <a:rPr lang="en-US" sz="2000" dirty="0">
                <a:solidFill>
                  <a:srgbClr val="3F3F3F"/>
                </a:solidFill>
                <a:latin typeface="Times New Roman"/>
                <a:ea typeface="Times New Roman"/>
                <a:cs typeface="Times New Roman"/>
                <a:sym typeface="Times New Roman"/>
              </a:rPr>
              <a:t>Teach children what to do if they are separated from their parents/ known person on an outing.</a:t>
            </a:r>
            <a:endParaRPr dirty="0"/>
          </a:p>
          <a:p>
            <a:pPr marL="342900" marR="0" lvl="0" indent="-342900" algn="l" rtl="0">
              <a:spcBef>
                <a:spcPts val="1000"/>
              </a:spcBef>
              <a:spcAft>
                <a:spcPts val="0"/>
              </a:spcAft>
              <a:buClr>
                <a:schemeClr val="accent1"/>
              </a:buClr>
              <a:buSzPts val="2000"/>
              <a:buFont typeface="Arial" panose="020B0604020202020204" pitchFamily="34" charset="0"/>
              <a:buChar char="•"/>
            </a:pPr>
            <a:r>
              <a:rPr lang="en-US" sz="2000" dirty="0">
                <a:solidFill>
                  <a:srgbClr val="3F3F3F"/>
                </a:solidFill>
                <a:latin typeface="Times New Roman"/>
                <a:ea typeface="Times New Roman"/>
                <a:cs typeface="Times New Roman"/>
                <a:sym typeface="Times New Roman"/>
              </a:rPr>
              <a:t>Teach children the correct names of their private body parts.</a:t>
            </a:r>
            <a:endParaRPr dirty="0"/>
          </a:p>
          <a:p>
            <a:pPr marL="342900" marR="0" lvl="0" indent="-342900" algn="l" rtl="0">
              <a:spcBef>
                <a:spcPts val="1000"/>
              </a:spcBef>
              <a:spcAft>
                <a:spcPts val="0"/>
              </a:spcAft>
              <a:buClr>
                <a:schemeClr val="accent1"/>
              </a:buClr>
              <a:buSzPts val="2000"/>
              <a:buFont typeface="Arial" panose="020B0604020202020204" pitchFamily="34" charset="0"/>
              <a:buChar char="•"/>
            </a:pPr>
            <a:r>
              <a:rPr lang="en-US" sz="2000" dirty="0">
                <a:solidFill>
                  <a:srgbClr val="3F3F3F"/>
                </a:solidFill>
                <a:latin typeface="Times New Roman"/>
                <a:ea typeface="Times New Roman"/>
                <a:cs typeface="Times New Roman"/>
                <a:sym typeface="Times New Roman"/>
              </a:rPr>
              <a:t>Be alert for any talk that reveals premature sexual understanding.</a:t>
            </a:r>
            <a:endParaRPr dirty="0"/>
          </a:p>
          <a:p>
            <a:pPr marL="342900" marR="0" lvl="0" indent="-342900" algn="l" rtl="0">
              <a:spcBef>
                <a:spcPts val="1000"/>
              </a:spcBef>
              <a:spcAft>
                <a:spcPts val="0"/>
              </a:spcAft>
              <a:buClr>
                <a:schemeClr val="accent1"/>
              </a:buClr>
              <a:buSzPts val="2000"/>
              <a:buFont typeface="Arial" panose="020B0604020202020204" pitchFamily="34" charset="0"/>
              <a:buChar char="•"/>
            </a:pPr>
            <a:r>
              <a:rPr lang="en-US" sz="2000" dirty="0">
                <a:solidFill>
                  <a:srgbClr val="3F3F3F"/>
                </a:solidFill>
                <a:latin typeface="Times New Roman"/>
                <a:ea typeface="Times New Roman"/>
                <a:cs typeface="Times New Roman"/>
                <a:sym typeface="Times New Roman"/>
              </a:rPr>
              <a:t>Pay attention when someone shows greater than normal interest in any child.</a:t>
            </a:r>
            <a:endParaRPr dirty="0"/>
          </a:p>
          <a:p>
            <a:pPr marL="342900" marR="0" lvl="0" indent="-342900" algn="l" rtl="0">
              <a:spcBef>
                <a:spcPts val="1000"/>
              </a:spcBef>
              <a:spcAft>
                <a:spcPts val="0"/>
              </a:spcAft>
              <a:buClr>
                <a:schemeClr val="accent1"/>
              </a:buClr>
              <a:buSzPts val="2000"/>
              <a:buFont typeface="Arial" panose="020B0604020202020204" pitchFamily="34" charset="0"/>
              <a:buChar char="•"/>
            </a:pPr>
            <a:r>
              <a:rPr lang="en-US" sz="2000" dirty="0">
                <a:solidFill>
                  <a:srgbClr val="3F3F3F"/>
                </a:solidFill>
                <a:latin typeface="Times New Roman"/>
                <a:ea typeface="Times New Roman"/>
                <a:cs typeface="Times New Roman"/>
                <a:sym typeface="Times New Roman"/>
              </a:rPr>
              <a:t>Make certain you release a child only to someone who has been officially designated. </a:t>
            </a:r>
            <a:endParaRPr dirty="0"/>
          </a:p>
          <a:p>
            <a:pPr marL="342900" marR="0" lvl="0" indent="-342900" algn="l" rtl="0">
              <a:spcBef>
                <a:spcPts val="1000"/>
              </a:spcBef>
              <a:spcAft>
                <a:spcPts val="0"/>
              </a:spcAft>
              <a:buClr>
                <a:schemeClr val="accent1"/>
              </a:buClr>
              <a:buSzPts val="2000"/>
              <a:buFont typeface="Arial" panose="020B0604020202020204" pitchFamily="34" charset="0"/>
              <a:buChar char="•"/>
            </a:pPr>
            <a:r>
              <a:rPr lang="en-US" sz="2000" b="1" dirty="0">
                <a:solidFill>
                  <a:srgbClr val="3F3F3F"/>
                </a:solidFill>
                <a:latin typeface="Times New Roman"/>
                <a:ea typeface="Times New Roman"/>
                <a:cs typeface="Times New Roman"/>
                <a:sym typeface="Times New Roman"/>
              </a:rPr>
              <a:t>As per POCSO Act 2012, reporting cases of child sexual abuse to law enforcement authorities is mandatory. </a:t>
            </a:r>
            <a:endParaRPr dirty="0"/>
          </a:p>
          <a:p>
            <a:pPr marL="0" marR="0" lvl="0" indent="0" algn="l" rtl="0">
              <a:spcBef>
                <a:spcPts val="1000"/>
              </a:spcBef>
              <a:spcAft>
                <a:spcPts val="0"/>
              </a:spcAft>
              <a:buClr>
                <a:schemeClr val="accent1"/>
              </a:buClr>
              <a:buSzPts val="2000"/>
              <a:buFont typeface="Noto Sans Symbols"/>
              <a:buNone/>
            </a:pPr>
            <a:r>
              <a:rPr lang="en-US" sz="2000" b="1" dirty="0">
                <a:solidFill>
                  <a:srgbClr val="3F3F3F"/>
                </a:solidFill>
                <a:latin typeface="Times New Roman"/>
                <a:ea typeface="Times New Roman"/>
                <a:cs typeface="Times New Roman"/>
                <a:sym typeface="Times New Roman"/>
              </a:rPr>
              <a:t>Failure to report a suspicion of child abuse is an offence under the Act.</a:t>
            </a:r>
            <a:endParaRPr dirty="0"/>
          </a:p>
        </p:txBody>
      </p:sp>
      <p:sp>
        <p:nvSpPr>
          <p:cNvPr id="528" name="Google Shape;528;p38"/>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29" name="Google Shape;529;p38"/>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38</a:t>
            </a:r>
            <a:endParaRPr sz="1800">
              <a:solidFill>
                <a:schemeClr val="dk1"/>
              </a:solidFill>
              <a:latin typeface="Times New Roman"/>
              <a:ea typeface="Times New Roman"/>
              <a:cs typeface="Times New Roman"/>
              <a:sym typeface="Times New Roman"/>
            </a:endParaRPr>
          </a:p>
        </p:txBody>
      </p:sp>
      <p:sp>
        <p:nvSpPr>
          <p:cNvPr id="530" name="Google Shape;530;p38"/>
          <p:cNvSpPr txBox="1"/>
          <p:nvPr/>
        </p:nvSpPr>
        <p:spPr>
          <a:xfrm>
            <a:off x="1828800" y="1258902"/>
            <a:ext cx="8629809" cy="6407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7CAAC"/>
              </a:buClr>
              <a:buSzPts val="3600"/>
              <a:buFont typeface="Times New Roman"/>
              <a:buNone/>
            </a:pPr>
            <a:r>
              <a:rPr lang="en-US" sz="3600" b="1" dirty="0">
                <a:solidFill>
                  <a:srgbClr val="C00000"/>
                </a:solidFill>
                <a:latin typeface="Times New Roman"/>
                <a:ea typeface="Times New Roman"/>
                <a:cs typeface="Times New Roman"/>
                <a:sym typeface="Times New Roman"/>
              </a:rPr>
              <a:t>WAYS TO DEAL WITH CHILD ABUSE</a:t>
            </a:r>
            <a:endParaRPr sz="3600" b="1" dirty="0">
              <a:solidFill>
                <a:srgbClr val="C00000"/>
              </a:solidFill>
              <a:latin typeface="Times New Roman"/>
              <a:ea typeface="Times New Roman"/>
              <a:cs typeface="Times New Roman"/>
              <a:sym typeface="Times New Roman"/>
            </a:endParaRPr>
          </a:p>
        </p:txBody>
      </p:sp>
      <p:pic>
        <p:nvPicPr>
          <p:cNvPr id="531" name="Google Shape;531;p38"/>
          <p:cNvPicPr preferRelativeResize="0"/>
          <p:nvPr/>
        </p:nvPicPr>
        <p:blipFill rotWithShape="1">
          <a:blip r:embed="rId3">
            <a:alphaModFix/>
          </a:blip>
          <a:srcRect/>
          <a:stretch/>
        </p:blipFill>
        <p:spPr>
          <a:xfrm>
            <a:off x="9061065" y="5247025"/>
            <a:ext cx="1947592" cy="1485900"/>
          </a:xfrm>
          <a:prstGeom prst="rect">
            <a:avLst/>
          </a:prstGeom>
          <a:noFill/>
          <a:ln>
            <a:noFill/>
          </a:ln>
        </p:spPr>
      </p:pic>
      <p:pic>
        <p:nvPicPr>
          <p:cNvPr id="532" name="Google Shape;532;p38" descr="Z:\SCHOOL LOGOS\New logo\Combine with New IDS Logo.png"/>
          <p:cNvPicPr preferRelativeResize="0"/>
          <p:nvPr/>
        </p:nvPicPr>
        <p:blipFill rotWithShape="1">
          <a:blip r:embed="rId4">
            <a:alphaModFix/>
          </a:blip>
          <a:srcRect/>
          <a:stretch/>
        </p:blipFill>
        <p:spPr>
          <a:xfrm>
            <a:off x="3150898" y="217590"/>
            <a:ext cx="5862949" cy="1041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7">
                                            <p:txEl>
                                              <p:pRg st="0" end="0"/>
                                            </p:txEl>
                                          </p:spTgt>
                                        </p:tgtEl>
                                        <p:attrNameLst>
                                          <p:attrName>style.visibility</p:attrName>
                                        </p:attrNameLst>
                                      </p:cBhvr>
                                      <p:to>
                                        <p:strVal val="visible"/>
                                      </p:to>
                                    </p:set>
                                    <p:animEffect transition="in" filter="fade">
                                      <p:cBhvr>
                                        <p:cTn id="7" dur="2000"/>
                                        <p:tgtEl>
                                          <p:spTgt spid="5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7">
                                            <p:txEl>
                                              <p:pRg st="1" end="1"/>
                                            </p:txEl>
                                          </p:spTgt>
                                        </p:tgtEl>
                                        <p:attrNameLst>
                                          <p:attrName>style.visibility</p:attrName>
                                        </p:attrNameLst>
                                      </p:cBhvr>
                                      <p:to>
                                        <p:strVal val="visible"/>
                                      </p:to>
                                    </p:set>
                                    <p:animEffect transition="in" filter="fade">
                                      <p:cBhvr>
                                        <p:cTn id="12" dur="2000"/>
                                        <p:tgtEl>
                                          <p:spTgt spid="5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7">
                                            <p:txEl>
                                              <p:pRg st="2" end="2"/>
                                            </p:txEl>
                                          </p:spTgt>
                                        </p:tgtEl>
                                        <p:attrNameLst>
                                          <p:attrName>style.visibility</p:attrName>
                                        </p:attrNameLst>
                                      </p:cBhvr>
                                      <p:to>
                                        <p:strVal val="visible"/>
                                      </p:to>
                                    </p:set>
                                    <p:animEffect transition="in" filter="fade">
                                      <p:cBhvr>
                                        <p:cTn id="17" dur="2000"/>
                                        <p:tgtEl>
                                          <p:spTgt spid="5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7">
                                            <p:txEl>
                                              <p:pRg st="3" end="3"/>
                                            </p:txEl>
                                          </p:spTgt>
                                        </p:tgtEl>
                                        <p:attrNameLst>
                                          <p:attrName>style.visibility</p:attrName>
                                        </p:attrNameLst>
                                      </p:cBhvr>
                                      <p:to>
                                        <p:strVal val="visible"/>
                                      </p:to>
                                    </p:set>
                                    <p:animEffect transition="in" filter="fade">
                                      <p:cBhvr>
                                        <p:cTn id="22" dur="2000"/>
                                        <p:tgtEl>
                                          <p:spTgt spid="5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7">
                                            <p:txEl>
                                              <p:pRg st="4" end="4"/>
                                            </p:txEl>
                                          </p:spTgt>
                                        </p:tgtEl>
                                        <p:attrNameLst>
                                          <p:attrName>style.visibility</p:attrName>
                                        </p:attrNameLst>
                                      </p:cBhvr>
                                      <p:to>
                                        <p:strVal val="visible"/>
                                      </p:to>
                                    </p:set>
                                    <p:animEffect transition="in" filter="fade">
                                      <p:cBhvr>
                                        <p:cTn id="27" dur="2000"/>
                                        <p:tgtEl>
                                          <p:spTgt spid="5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7">
                                            <p:txEl>
                                              <p:pRg st="5" end="5"/>
                                            </p:txEl>
                                          </p:spTgt>
                                        </p:tgtEl>
                                        <p:attrNameLst>
                                          <p:attrName>style.visibility</p:attrName>
                                        </p:attrNameLst>
                                      </p:cBhvr>
                                      <p:to>
                                        <p:strVal val="visible"/>
                                      </p:to>
                                    </p:set>
                                    <p:animEffect transition="in" filter="fade">
                                      <p:cBhvr>
                                        <p:cTn id="32" dur="2000"/>
                                        <p:tgtEl>
                                          <p:spTgt spid="5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7">
                                            <p:txEl>
                                              <p:pRg st="6" end="6"/>
                                            </p:txEl>
                                          </p:spTgt>
                                        </p:tgtEl>
                                        <p:attrNameLst>
                                          <p:attrName>style.visibility</p:attrName>
                                        </p:attrNameLst>
                                      </p:cBhvr>
                                      <p:to>
                                        <p:strVal val="visible"/>
                                      </p:to>
                                    </p:set>
                                    <p:animEffect transition="in" filter="fade">
                                      <p:cBhvr>
                                        <p:cTn id="37" dur="2000"/>
                                        <p:tgtEl>
                                          <p:spTgt spid="5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7">
                                            <p:txEl>
                                              <p:pRg st="7" end="7"/>
                                            </p:txEl>
                                          </p:spTgt>
                                        </p:tgtEl>
                                        <p:attrNameLst>
                                          <p:attrName>style.visibility</p:attrName>
                                        </p:attrNameLst>
                                      </p:cBhvr>
                                      <p:to>
                                        <p:strVal val="visible"/>
                                      </p:to>
                                    </p:set>
                                    <p:animEffect transition="in" filter="fade">
                                      <p:cBhvr>
                                        <p:cTn id="42" dur="2000"/>
                                        <p:tgtEl>
                                          <p:spTgt spid="5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9"/>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38" name="Google Shape;538;p39"/>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39</a:t>
            </a:r>
            <a:endParaRPr sz="1800">
              <a:solidFill>
                <a:schemeClr val="dk1"/>
              </a:solidFill>
              <a:latin typeface="Times New Roman"/>
              <a:ea typeface="Times New Roman"/>
              <a:cs typeface="Times New Roman"/>
              <a:sym typeface="Times New Roman"/>
            </a:endParaRPr>
          </a:p>
        </p:txBody>
      </p:sp>
      <p:sp>
        <p:nvSpPr>
          <p:cNvPr id="539" name="Google Shape;539;p39"/>
          <p:cNvSpPr txBox="1"/>
          <p:nvPr/>
        </p:nvSpPr>
        <p:spPr>
          <a:xfrm>
            <a:off x="3303824" y="2150625"/>
            <a:ext cx="6245124" cy="29569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66"/>
              </a:buClr>
              <a:buSzPts val="9600"/>
              <a:buFont typeface="Times New Roman"/>
              <a:buNone/>
            </a:pPr>
            <a:r>
              <a:rPr lang="en-US" sz="9600">
                <a:solidFill>
                  <a:srgbClr val="FF0066"/>
                </a:solidFill>
                <a:latin typeface="Times New Roman"/>
                <a:ea typeface="Times New Roman"/>
                <a:cs typeface="Times New Roman"/>
                <a:sym typeface="Times New Roman"/>
              </a:rPr>
              <a:t>SCHOOL POLICIES</a:t>
            </a:r>
            <a:endParaRPr sz="9600">
              <a:solidFill>
                <a:srgbClr val="FF0066"/>
              </a:solidFill>
              <a:latin typeface="Times New Roman"/>
              <a:ea typeface="Times New Roman"/>
              <a:cs typeface="Times New Roman"/>
              <a:sym typeface="Times New Roman"/>
            </a:endParaRPr>
          </a:p>
        </p:txBody>
      </p:sp>
      <p:pic>
        <p:nvPicPr>
          <p:cNvPr id="540" name="Google Shape;540;p39" descr="Z:\SCHOOL LOGOS\New logo\Combine with New IDS Logo.png"/>
          <p:cNvPicPr preferRelativeResize="0"/>
          <p:nvPr/>
        </p:nvPicPr>
        <p:blipFill rotWithShape="1">
          <a:blip r:embed="rId3">
            <a:alphaModFix/>
          </a:blip>
          <a:srcRect/>
          <a:stretch/>
        </p:blipFill>
        <p:spPr>
          <a:xfrm>
            <a:off x="3348314" y="870794"/>
            <a:ext cx="5862949" cy="104131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0"/>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46" name="Google Shape;546;p40"/>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40</a:t>
            </a:r>
            <a:endParaRPr sz="1800">
              <a:solidFill>
                <a:schemeClr val="dk1"/>
              </a:solidFill>
              <a:latin typeface="Times New Roman"/>
              <a:ea typeface="Times New Roman"/>
              <a:cs typeface="Times New Roman"/>
              <a:sym typeface="Times New Roman"/>
            </a:endParaRPr>
          </a:p>
        </p:txBody>
      </p:sp>
      <p:sp>
        <p:nvSpPr>
          <p:cNvPr id="547" name="Google Shape;547;p40"/>
          <p:cNvSpPr txBox="1"/>
          <p:nvPr/>
        </p:nvSpPr>
        <p:spPr>
          <a:xfrm>
            <a:off x="4392291" y="2461969"/>
            <a:ext cx="5184280" cy="391885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274320" algn="ctr" rtl="0">
              <a:lnSpc>
                <a:spcPct val="100000"/>
              </a:lnSpc>
              <a:spcBef>
                <a:spcPts val="0"/>
              </a:spcBef>
              <a:spcAft>
                <a:spcPts val="0"/>
              </a:spcAft>
              <a:buClr>
                <a:schemeClr val="accent1"/>
              </a:buClr>
              <a:buSzPts val="1530"/>
              <a:buFont typeface="Noto Sans Symbols"/>
              <a:buNone/>
            </a:pPr>
            <a:r>
              <a:rPr lang="en-US" sz="1800" b="1">
                <a:solidFill>
                  <a:srgbClr val="0070C0"/>
                </a:solidFill>
                <a:latin typeface="Times New Roman"/>
                <a:ea typeface="Times New Roman"/>
                <a:cs typeface="Times New Roman"/>
                <a:sym typeface="Times New Roman"/>
              </a:rPr>
              <a:t>For Boys</a:t>
            </a:r>
            <a:endParaRPr/>
          </a:p>
          <a:p>
            <a:pPr marL="342900" marR="0" lvl="0" indent="-274320" algn="ctr" rtl="0">
              <a:lnSpc>
                <a:spcPct val="100000"/>
              </a:lnSpc>
              <a:spcBef>
                <a:spcPts val="700"/>
              </a:spcBef>
              <a:spcAft>
                <a:spcPts val="0"/>
              </a:spcAft>
              <a:buClr>
                <a:schemeClr val="accent1"/>
              </a:buClr>
              <a:buSzPts val="1530"/>
              <a:buFont typeface="Noto Sans Symbols"/>
              <a:buNone/>
            </a:pPr>
            <a:r>
              <a:rPr lang="en-US" sz="1800" b="1">
                <a:solidFill>
                  <a:schemeClr val="dk1"/>
                </a:solidFill>
                <a:latin typeface="Times New Roman"/>
                <a:ea typeface="Times New Roman"/>
                <a:cs typeface="Times New Roman"/>
                <a:sym typeface="Times New Roman"/>
              </a:rPr>
              <a:t>Green colour T-shirt</a:t>
            </a:r>
            <a:endParaRPr/>
          </a:p>
          <a:p>
            <a:pPr marL="342900" marR="0" lvl="0" indent="-274320" algn="ctr" rtl="0">
              <a:lnSpc>
                <a:spcPct val="100000"/>
              </a:lnSpc>
              <a:spcBef>
                <a:spcPts val="700"/>
              </a:spcBef>
              <a:spcAft>
                <a:spcPts val="0"/>
              </a:spcAft>
              <a:buClr>
                <a:schemeClr val="accent1"/>
              </a:buClr>
              <a:buSzPts val="1530"/>
              <a:buFont typeface="Noto Sans Symbols"/>
              <a:buNone/>
            </a:pPr>
            <a:r>
              <a:rPr lang="en-US" sz="1800" b="1">
                <a:solidFill>
                  <a:schemeClr val="dk1"/>
                </a:solidFill>
                <a:latin typeface="Times New Roman"/>
                <a:ea typeface="Times New Roman"/>
                <a:cs typeface="Times New Roman"/>
                <a:sym typeface="Times New Roman"/>
              </a:rPr>
              <a:t>Navy blue colour half pant</a:t>
            </a:r>
            <a:endParaRPr sz="1800">
              <a:solidFill>
                <a:schemeClr val="dk1"/>
              </a:solidFill>
              <a:latin typeface="Times New Roman"/>
              <a:ea typeface="Times New Roman"/>
              <a:cs typeface="Times New Roman"/>
              <a:sym typeface="Times New Roman"/>
            </a:endParaRPr>
          </a:p>
          <a:p>
            <a:pPr marL="342900" marR="0" lvl="0" indent="-274320" algn="ctr" rtl="0">
              <a:lnSpc>
                <a:spcPct val="100000"/>
              </a:lnSpc>
              <a:spcBef>
                <a:spcPts val="700"/>
              </a:spcBef>
              <a:spcAft>
                <a:spcPts val="0"/>
              </a:spcAft>
              <a:buClr>
                <a:schemeClr val="accent1"/>
              </a:buClr>
              <a:buSzPts val="1530"/>
              <a:buFont typeface="Noto Sans Symbols"/>
              <a:buNone/>
            </a:pPr>
            <a:r>
              <a:rPr lang="en-US" sz="1800" b="1">
                <a:solidFill>
                  <a:srgbClr val="0070C0"/>
                </a:solidFill>
                <a:latin typeface="Times New Roman"/>
                <a:ea typeface="Times New Roman"/>
                <a:cs typeface="Times New Roman"/>
                <a:sym typeface="Times New Roman"/>
              </a:rPr>
              <a:t>For Girls</a:t>
            </a:r>
            <a:endParaRPr/>
          </a:p>
          <a:p>
            <a:pPr marL="342900" marR="0" lvl="0" indent="-274320" algn="ctr" rtl="0">
              <a:lnSpc>
                <a:spcPct val="100000"/>
              </a:lnSpc>
              <a:spcBef>
                <a:spcPts val="700"/>
              </a:spcBef>
              <a:spcAft>
                <a:spcPts val="0"/>
              </a:spcAft>
              <a:buClr>
                <a:schemeClr val="accent1"/>
              </a:buClr>
              <a:buSzPts val="1530"/>
              <a:buFont typeface="Noto Sans Symbols"/>
              <a:buNone/>
            </a:pPr>
            <a:r>
              <a:rPr lang="en-US" sz="1800" b="1">
                <a:solidFill>
                  <a:schemeClr val="dk1"/>
                </a:solidFill>
                <a:latin typeface="Times New Roman"/>
                <a:ea typeface="Times New Roman"/>
                <a:cs typeface="Times New Roman"/>
                <a:sym typeface="Times New Roman"/>
              </a:rPr>
              <a:t>Green colour T-shirt</a:t>
            </a:r>
            <a:endParaRPr/>
          </a:p>
          <a:p>
            <a:pPr marL="342900" marR="0" lvl="0" indent="-274320" algn="ctr" rtl="0">
              <a:lnSpc>
                <a:spcPct val="100000"/>
              </a:lnSpc>
              <a:spcBef>
                <a:spcPts val="700"/>
              </a:spcBef>
              <a:spcAft>
                <a:spcPts val="0"/>
              </a:spcAft>
              <a:buClr>
                <a:schemeClr val="accent1"/>
              </a:buClr>
              <a:buSzPts val="1530"/>
              <a:buFont typeface="Noto Sans Symbols"/>
              <a:buNone/>
            </a:pPr>
            <a:r>
              <a:rPr lang="en-US" sz="1800" b="1">
                <a:solidFill>
                  <a:schemeClr val="dk1"/>
                </a:solidFill>
                <a:latin typeface="Times New Roman"/>
                <a:ea typeface="Times New Roman"/>
                <a:cs typeface="Times New Roman"/>
                <a:sym typeface="Times New Roman"/>
              </a:rPr>
              <a:t>Navy blue colour skirt</a:t>
            </a:r>
            <a:endParaRPr sz="1800">
              <a:solidFill>
                <a:schemeClr val="dk1"/>
              </a:solidFill>
              <a:latin typeface="Times New Roman"/>
              <a:ea typeface="Times New Roman"/>
              <a:cs typeface="Times New Roman"/>
              <a:sym typeface="Times New Roman"/>
            </a:endParaRPr>
          </a:p>
          <a:p>
            <a:pPr marL="342900" marR="0" lvl="0" indent="-274320" algn="ctr" rtl="0">
              <a:lnSpc>
                <a:spcPct val="100000"/>
              </a:lnSpc>
              <a:spcBef>
                <a:spcPts val="700"/>
              </a:spcBef>
              <a:spcAft>
                <a:spcPts val="0"/>
              </a:spcAft>
              <a:buClr>
                <a:schemeClr val="accent1"/>
              </a:buClr>
              <a:buSzPts val="1530"/>
              <a:buFont typeface="Noto Sans Symbols"/>
              <a:buNone/>
            </a:pPr>
            <a:r>
              <a:rPr lang="en-US" sz="1800" b="1">
                <a:solidFill>
                  <a:srgbClr val="0070C0"/>
                </a:solidFill>
                <a:latin typeface="Times New Roman"/>
                <a:ea typeface="Times New Roman"/>
                <a:cs typeface="Times New Roman"/>
                <a:sym typeface="Times New Roman"/>
              </a:rPr>
              <a:t>Common Uniform</a:t>
            </a:r>
            <a:endParaRPr/>
          </a:p>
          <a:p>
            <a:pPr marL="342900" marR="0" lvl="0" indent="-274320" algn="ctr" rtl="0">
              <a:lnSpc>
                <a:spcPct val="100000"/>
              </a:lnSpc>
              <a:spcBef>
                <a:spcPts val="700"/>
              </a:spcBef>
              <a:spcAft>
                <a:spcPts val="0"/>
              </a:spcAft>
              <a:buClr>
                <a:schemeClr val="accent1"/>
              </a:buClr>
              <a:buSzPts val="1530"/>
              <a:buFont typeface="Noto Sans Symbols"/>
              <a:buNone/>
            </a:pPr>
            <a:r>
              <a:rPr lang="en-US" sz="1800" b="1">
                <a:solidFill>
                  <a:schemeClr val="dk1"/>
                </a:solidFill>
                <a:latin typeface="Times New Roman"/>
                <a:ea typeface="Times New Roman"/>
                <a:cs typeface="Times New Roman"/>
                <a:sym typeface="Times New Roman"/>
              </a:rPr>
              <a:t>  Belt, and Socks are to be worn by both Boy and Girl students. </a:t>
            </a:r>
            <a:endParaRPr/>
          </a:p>
          <a:p>
            <a:pPr marL="342900" marR="0" lvl="0" indent="-274320" algn="ctr" rtl="0">
              <a:lnSpc>
                <a:spcPct val="100000"/>
              </a:lnSpc>
              <a:spcBef>
                <a:spcPts val="700"/>
              </a:spcBef>
              <a:spcAft>
                <a:spcPts val="0"/>
              </a:spcAft>
              <a:buClr>
                <a:schemeClr val="accent1"/>
              </a:buClr>
              <a:buSzPts val="1530"/>
              <a:buFont typeface="Noto Sans Symbols"/>
              <a:buChar char="▶"/>
            </a:pPr>
            <a:r>
              <a:rPr lang="en-US" sz="1800" b="1">
                <a:solidFill>
                  <a:schemeClr val="dk1"/>
                </a:solidFill>
                <a:latin typeface="Times New Roman"/>
                <a:ea typeface="Times New Roman"/>
                <a:cs typeface="Times New Roman"/>
                <a:sym typeface="Times New Roman"/>
              </a:rPr>
              <a:t>Make sure your child wears the ID card everyday.</a:t>
            </a:r>
            <a:endParaRPr/>
          </a:p>
          <a:p>
            <a:pPr marL="342900" marR="0" lvl="0" indent="-274320" algn="l" rtl="0">
              <a:lnSpc>
                <a:spcPct val="100000"/>
              </a:lnSpc>
              <a:spcBef>
                <a:spcPts val="700"/>
              </a:spcBef>
              <a:spcAft>
                <a:spcPts val="0"/>
              </a:spcAft>
              <a:buClr>
                <a:schemeClr val="accent1"/>
              </a:buClr>
              <a:buSzPts val="1530"/>
              <a:buFont typeface="Noto Sans Symbols"/>
              <a:buNone/>
            </a:pPr>
            <a:endParaRPr sz="1800">
              <a:solidFill>
                <a:schemeClr val="dk1"/>
              </a:solidFill>
              <a:latin typeface="Times New Roman"/>
              <a:ea typeface="Times New Roman"/>
              <a:cs typeface="Times New Roman"/>
              <a:sym typeface="Times New Roman"/>
            </a:endParaRPr>
          </a:p>
        </p:txBody>
      </p:sp>
      <p:pic>
        <p:nvPicPr>
          <p:cNvPr id="548" name="Google Shape;548;p40" descr="C:\Users\MLZSC-CNSRM2-2\Desktop\tie-belt.jpg"/>
          <p:cNvPicPr preferRelativeResize="0"/>
          <p:nvPr/>
        </p:nvPicPr>
        <p:blipFill rotWithShape="1">
          <a:blip r:embed="rId3">
            <a:alphaModFix/>
          </a:blip>
          <a:srcRect/>
          <a:stretch/>
        </p:blipFill>
        <p:spPr>
          <a:xfrm>
            <a:off x="1053646" y="4297682"/>
            <a:ext cx="2298106" cy="1333732"/>
          </a:xfrm>
          <a:prstGeom prst="rect">
            <a:avLst/>
          </a:prstGeom>
          <a:noFill/>
          <a:ln>
            <a:noFill/>
          </a:ln>
        </p:spPr>
      </p:pic>
      <p:pic>
        <p:nvPicPr>
          <p:cNvPr id="549" name="Google Shape;549;p40"/>
          <p:cNvPicPr preferRelativeResize="0"/>
          <p:nvPr/>
        </p:nvPicPr>
        <p:blipFill rotWithShape="1">
          <a:blip r:embed="rId4">
            <a:alphaModFix/>
          </a:blip>
          <a:srcRect t="33917" r="36394" b="616"/>
          <a:stretch/>
        </p:blipFill>
        <p:spPr>
          <a:xfrm>
            <a:off x="2202699" y="1619407"/>
            <a:ext cx="1673273" cy="2296200"/>
          </a:xfrm>
          <a:prstGeom prst="rect">
            <a:avLst/>
          </a:prstGeom>
          <a:noFill/>
          <a:ln>
            <a:noFill/>
          </a:ln>
        </p:spPr>
      </p:pic>
      <p:pic>
        <p:nvPicPr>
          <p:cNvPr id="550" name="Google Shape;550;p40"/>
          <p:cNvPicPr preferRelativeResize="0"/>
          <p:nvPr/>
        </p:nvPicPr>
        <p:blipFill rotWithShape="1">
          <a:blip r:embed="rId5">
            <a:alphaModFix/>
          </a:blip>
          <a:srcRect l="26103" t="37099" r="30001"/>
          <a:stretch/>
        </p:blipFill>
        <p:spPr>
          <a:xfrm>
            <a:off x="353706" y="1619407"/>
            <a:ext cx="1575003" cy="2285893"/>
          </a:xfrm>
          <a:prstGeom prst="rect">
            <a:avLst/>
          </a:prstGeom>
          <a:noFill/>
          <a:ln>
            <a:noFill/>
          </a:ln>
        </p:spPr>
      </p:pic>
      <p:sp>
        <p:nvSpPr>
          <p:cNvPr id="551" name="Google Shape;551;p40"/>
          <p:cNvSpPr txBox="1"/>
          <p:nvPr/>
        </p:nvSpPr>
        <p:spPr>
          <a:xfrm>
            <a:off x="4929532" y="1583385"/>
            <a:ext cx="3410904" cy="63766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4000"/>
              <a:buFont typeface="Times New Roman"/>
              <a:buNone/>
            </a:pPr>
            <a:r>
              <a:rPr lang="en-US" sz="4000" b="1">
                <a:solidFill>
                  <a:srgbClr val="262626"/>
                </a:solidFill>
                <a:latin typeface="Times New Roman"/>
                <a:ea typeface="Times New Roman"/>
                <a:cs typeface="Times New Roman"/>
                <a:sym typeface="Times New Roman"/>
              </a:rPr>
              <a:t>UNIFORM</a:t>
            </a:r>
            <a:endParaRPr sz="4000" b="1">
              <a:solidFill>
                <a:srgbClr val="262626"/>
              </a:solidFill>
              <a:latin typeface="Times New Roman"/>
              <a:ea typeface="Times New Roman"/>
              <a:cs typeface="Times New Roman"/>
              <a:sym typeface="Times New Roman"/>
            </a:endParaRPr>
          </a:p>
        </p:txBody>
      </p:sp>
      <p:pic>
        <p:nvPicPr>
          <p:cNvPr id="552" name="Google Shape;552;p40" descr="Z:\SCHOOL LOGOS\New logo\Combine with New IDS Logo.png"/>
          <p:cNvPicPr preferRelativeResize="0"/>
          <p:nvPr/>
        </p:nvPicPr>
        <p:blipFill rotWithShape="1">
          <a:blip r:embed="rId6">
            <a:alphaModFix/>
          </a:blip>
          <a:srcRect/>
          <a:stretch/>
        </p:blipFill>
        <p:spPr>
          <a:xfrm>
            <a:off x="2734360" y="301157"/>
            <a:ext cx="5862949" cy="104131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1"/>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58" name="Google Shape;558;p41"/>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41</a:t>
            </a:r>
            <a:endParaRPr sz="1800">
              <a:solidFill>
                <a:schemeClr val="dk1"/>
              </a:solidFill>
              <a:latin typeface="Times New Roman"/>
              <a:ea typeface="Times New Roman"/>
              <a:cs typeface="Times New Roman"/>
              <a:sym typeface="Times New Roman"/>
            </a:endParaRPr>
          </a:p>
        </p:txBody>
      </p:sp>
      <p:sp>
        <p:nvSpPr>
          <p:cNvPr id="559" name="Google Shape;559;p41"/>
          <p:cNvSpPr txBox="1"/>
          <p:nvPr/>
        </p:nvSpPr>
        <p:spPr>
          <a:xfrm>
            <a:off x="2649895" y="1420937"/>
            <a:ext cx="5227008" cy="6407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7CAAC"/>
              </a:buClr>
              <a:buSzPts val="3600"/>
              <a:buFont typeface="Times New Roman"/>
              <a:buNone/>
            </a:pPr>
            <a:r>
              <a:rPr lang="en-US" sz="3600" b="1" dirty="0">
                <a:solidFill>
                  <a:srgbClr val="C00000"/>
                </a:solidFill>
                <a:latin typeface="Times New Roman"/>
                <a:ea typeface="Times New Roman"/>
                <a:cs typeface="Times New Roman"/>
                <a:sym typeface="Times New Roman"/>
              </a:rPr>
              <a:t>TRANSPORT POLICY</a:t>
            </a:r>
            <a:endParaRPr sz="3600" b="1" dirty="0">
              <a:solidFill>
                <a:srgbClr val="C00000"/>
              </a:solidFill>
              <a:latin typeface="Times New Roman"/>
              <a:ea typeface="Times New Roman"/>
              <a:cs typeface="Times New Roman"/>
              <a:sym typeface="Times New Roman"/>
            </a:endParaRPr>
          </a:p>
        </p:txBody>
      </p:sp>
      <p:sp>
        <p:nvSpPr>
          <p:cNvPr id="560" name="Google Shape;560;p41"/>
          <p:cNvSpPr/>
          <p:nvPr/>
        </p:nvSpPr>
        <p:spPr>
          <a:xfrm>
            <a:off x="509855" y="2182236"/>
            <a:ext cx="9502370" cy="397031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Student should arrive at assigned bus stop five minutes ahead of the bus. The driver cannot wait for you, as it may create traffic problems.</a:t>
            </a:r>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The bus attendant has the authority to assign seats. </a:t>
            </a:r>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Parents are not allowed to interfere about their children's seats because teachers have given the right to arrange children's sitting and they can rotate kids on a monthly or weekly basis.</a:t>
            </a:r>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Students are required to ride their assigned bus, unless they have written approval from the transport department.</a:t>
            </a:r>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In some cases if parents come &amp; pickup their kid then prior notice must be given to teacher regarding the take away.</a:t>
            </a:r>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If your are a walker &amp; because of some reason if you cannot come to school for takeaway your kid than you must handover written letter to the person whom you trust and want to handover your kid. Otherwise we will not allowed your kid to go with any one if you call us and insist us.</a:t>
            </a:r>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Refrain from talking to the driver expect in an emergency. </a:t>
            </a:r>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Times New Roman"/>
                <a:ea typeface="Times New Roman"/>
                <a:cs typeface="Times New Roman"/>
                <a:sym typeface="Times New Roman"/>
              </a:rPr>
              <a:t>Parents should also support policies of the school and transport department.</a:t>
            </a:r>
            <a:endParaRPr/>
          </a:p>
        </p:txBody>
      </p:sp>
      <p:pic>
        <p:nvPicPr>
          <p:cNvPr id="561" name="Google Shape;561;p41" descr="Z:\SCHOOL LOGOS\New logo\Combine with New IDS Logo.png"/>
          <p:cNvPicPr preferRelativeResize="0"/>
          <p:nvPr/>
        </p:nvPicPr>
        <p:blipFill rotWithShape="1">
          <a:blip r:embed="rId3">
            <a:alphaModFix/>
          </a:blip>
          <a:srcRect/>
          <a:stretch/>
        </p:blipFill>
        <p:spPr>
          <a:xfrm>
            <a:off x="2734359" y="276070"/>
            <a:ext cx="5862949" cy="10413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JINDAL MOUNT LITERA ZEE SCHOOL</a:t>
            </a:r>
            <a:endParaRPr sz="1800" b="0" i="0" u="none" strike="noStrike" cap="none">
              <a:solidFill>
                <a:schemeClr val="dk1"/>
              </a:solidFill>
              <a:latin typeface="Times New Roman"/>
              <a:ea typeface="Times New Roman"/>
              <a:cs typeface="Times New Roman"/>
              <a:sym typeface="Times New Roman"/>
            </a:endParaRPr>
          </a:p>
        </p:txBody>
      </p:sp>
      <p:sp>
        <p:nvSpPr>
          <p:cNvPr id="125" name="Google Shape;125;p5"/>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5</a:t>
            </a:r>
            <a:endParaRPr sz="1800" b="0" i="0" u="none" strike="noStrike" cap="none">
              <a:solidFill>
                <a:schemeClr val="dk1"/>
              </a:solidFill>
              <a:latin typeface="Times New Roman"/>
              <a:ea typeface="Times New Roman"/>
              <a:cs typeface="Times New Roman"/>
              <a:sym typeface="Times New Roman"/>
            </a:endParaRPr>
          </a:p>
        </p:txBody>
      </p:sp>
      <p:sp>
        <p:nvSpPr>
          <p:cNvPr id="126" name="Google Shape;126;p5"/>
          <p:cNvSpPr/>
          <p:nvPr/>
        </p:nvSpPr>
        <p:spPr>
          <a:xfrm>
            <a:off x="2203089" y="2403764"/>
            <a:ext cx="8153400" cy="19380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C0C0C"/>
              </a:buClr>
              <a:buSzPts val="6000"/>
              <a:buFont typeface="Gill Sans"/>
              <a:buNone/>
            </a:pPr>
            <a:r>
              <a:rPr lang="en-US" sz="6000" b="0" i="0" u="none" strike="noStrike" cap="none">
                <a:solidFill>
                  <a:srgbClr val="0C0C0C"/>
                </a:solidFill>
                <a:latin typeface="Gill Sans"/>
                <a:ea typeface="Gill Sans"/>
                <a:cs typeface="Gill Sans"/>
                <a:sym typeface="Gill Sans"/>
              </a:rPr>
              <a:t>      </a:t>
            </a:r>
            <a:r>
              <a:rPr lang="en-US" sz="6000" b="0" i="0" u="none" strike="noStrike" cap="none">
                <a:solidFill>
                  <a:schemeClr val="dk1"/>
                </a:solidFill>
                <a:latin typeface="Times New Roman"/>
                <a:ea typeface="Times New Roman"/>
                <a:cs typeface="Times New Roman"/>
                <a:sym typeface="Times New Roman"/>
              </a:rPr>
              <a:t>Introduction to the</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6000"/>
              <a:buFont typeface="Times New Roman"/>
              <a:buNone/>
            </a:pPr>
            <a:r>
              <a:rPr lang="en-US" sz="6000" b="0" i="0" u="none" strike="noStrike" cap="none">
                <a:solidFill>
                  <a:schemeClr val="dk1"/>
                </a:solidFill>
                <a:latin typeface="Times New Roman"/>
                <a:ea typeface="Times New Roman"/>
                <a:cs typeface="Times New Roman"/>
                <a:sym typeface="Times New Roman"/>
              </a:rPr>
              <a:t>Management Committee</a:t>
            </a:r>
            <a:endParaRPr sz="1800" b="0" i="0" u="none" strike="noStrike" cap="none">
              <a:solidFill>
                <a:schemeClr val="dk1"/>
              </a:solidFill>
              <a:latin typeface="Calibri"/>
              <a:ea typeface="Calibri"/>
              <a:cs typeface="Calibri"/>
              <a:sym typeface="Calibri"/>
            </a:endParaRPr>
          </a:p>
        </p:txBody>
      </p:sp>
      <p:pic>
        <p:nvPicPr>
          <p:cNvPr id="127" name="Google Shape;127;p5" descr="Z:\SCHOOL LOGOS\New logo\Combine with New IDS Logo.png"/>
          <p:cNvPicPr preferRelativeResize="0"/>
          <p:nvPr/>
        </p:nvPicPr>
        <p:blipFill rotWithShape="1">
          <a:blip r:embed="rId3">
            <a:alphaModFix/>
          </a:blip>
          <a:srcRect/>
          <a:stretch/>
        </p:blipFill>
        <p:spPr>
          <a:xfrm>
            <a:off x="3348314" y="870794"/>
            <a:ext cx="5862949" cy="104131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2"/>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67" name="Google Shape;567;p42"/>
          <p:cNvSpPr txBox="1"/>
          <p:nvPr/>
        </p:nvSpPr>
        <p:spPr>
          <a:xfrm>
            <a:off x="11357104" y="6380827"/>
            <a:ext cx="460824"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42</a:t>
            </a:r>
            <a:endParaRPr sz="1800">
              <a:solidFill>
                <a:schemeClr val="dk1"/>
              </a:solidFill>
              <a:latin typeface="Times New Roman"/>
              <a:ea typeface="Times New Roman"/>
              <a:cs typeface="Times New Roman"/>
              <a:sym typeface="Times New Roman"/>
            </a:endParaRPr>
          </a:p>
        </p:txBody>
      </p:sp>
      <p:sp>
        <p:nvSpPr>
          <p:cNvPr id="568" name="Google Shape;568;p42"/>
          <p:cNvSpPr txBox="1"/>
          <p:nvPr/>
        </p:nvSpPr>
        <p:spPr>
          <a:xfrm>
            <a:off x="514744" y="2952942"/>
            <a:ext cx="6492875" cy="304609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Noto Sans Symbols"/>
              <a:buChar char="⮚"/>
            </a:pPr>
            <a:r>
              <a:rPr lang="en-US" sz="2400" b="1" dirty="0">
                <a:solidFill>
                  <a:schemeClr val="dk1"/>
                </a:solidFill>
                <a:latin typeface="Times New Roman"/>
                <a:ea typeface="Times New Roman"/>
                <a:cs typeface="Times New Roman"/>
                <a:sym typeface="Times New Roman"/>
              </a:rPr>
              <a:t>The Students can bring any small    Chocolate of value Rs.1 or Rs.2.</a:t>
            </a:r>
            <a:endParaRPr sz="18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Noto Sans Symbols"/>
              <a:buChar char="⮚"/>
            </a:pPr>
            <a:r>
              <a:rPr lang="en-US" sz="2400" b="1" dirty="0">
                <a:solidFill>
                  <a:schemeClr val="dk1"/>
                </a:solidFill>
                <a:latin typeface="Times New Roman"/>
                <a:ea typeface="Times New Roman"/>
                <a:cs typeface="Times New Roman"/>
                <a:sym typeface="Times New Roman"/>
              </a:rPr>
              <a:t>No Birthday Parties will be held in School</a:t>
            </a:r>
            <a:endParaRPr sz="18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Noto Sans Symbols"/>
              <a:buChar char="⮚"/>
            </a:pPr>
            <a:r>
              <a:rPr lang="en-US" sz="2400" b="1" dirty="0">
                <a:solidFill>
                  <a:schemeClr val="dk1"/>
                </a:solidFill>
                <a:latin typeface="Times New Roman"/>
                <a:ea typeface="Times New Roman"/>
                <a:cs typeface="Times New Roman"/>
                <a:sym typeface="Times New Roman"/>
              </a:rPr>
              <a:t>No Birthday gifts or return gifts will be exchanged with students or educators.</a:t>
            </a:r>
            <a:endParaRPr sz="18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Noto Sans Symbols"/>
              <a:buChar char="⮚"/>
            </a:pPr>
            <a:r>
              <a:rPr lang="en-US" sz="2400" b="1" dirty="0">
                <a:solidFill>
                  <a:schemeClr val="dk1"/>
                </a:solidFill>
                <a:latin typeface="Times New Roman"/>
                <a:ea typeface="Times New Roman"/>
                <a:cs typeface="Times New Roman"/>
                <a:sym typeface="Times New Roman"/>
              </a:rPr>
              <a:t>You can send your child in party dress.</a:t>
            </a:r>
            <a:endParaRPr sz="18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Noto Sans Symbols"/>
              <a:buChar char="⮚"/>
            </a:pPr>
            <a:r>
              <a:rPr lang="en-US" sz="2400" b="1" dirty="0">
                <a:solidFill>
                  <a:schemeClr val="dk1"/>
                </a:solidFill>
                <a:latin typeface="Times New Roman"/>
                <a:ea typeface="Times New Roman"/>
                <a:cs typeface="Times New Roman"/>
                <a:sym typeface="Times New Roman"/>
              </a:rPr>
              <a:t>Children will bring a sapling for plantation </a:t>
            </a:r>
            <a:endParaRPr sz="1800" dirty="0">
              <a:solidFill>
                <a:schemeClr val="dk1"/>
              </a:solidFill>
              <a:latin typeface="Calibri"/>
              <a:ea typeface="Calibri"/>
              <a:cs typeface="Calibri"/>
              <a:sym typeface="Calibri"/>
            </a:endParaRPr>
          </a:p>
          <a:p>
            <a:pPr marL="285750" marR="0" lvl="0" indent="-133350" algn="l" rtl="0">
              <a:spcBef>
                <a:spcPts val="0"/>
              </a:spcBef>
              <a:spcAft>
                <a:spcPts val="0"/>
              </a:spcAft>
              <a:buClr>
                <a:schemeClr val="dk1"/>
              </a:buClr>
              <a:buSzPts val="2400"/>
              <a:buFont typeface="Noto Sans Symbols"/>
              <a:buNone/>
            </a:pPr>
            <a:endParaRPr sz="2400" b="1" dirty="0">
              <a:solidFill>
                <a:schemeClr val="dk1"/>
              </a:solidFill>
              <a:latin typeface="Times New Roman"/>
              <a:ea typeface="Times New Roman"/>
              <a:cs typeface="Times New Roman"/>
              <a:sym typeface="Times New Roman"/>
            </a:endParaRPr>
          </a:p>
        </p:txBody>
      </p:sp>
      <p:sp>
        <p:nvSpPr>
          <p:cNvPr id="569" name="Google Shape;569;p42"/>
          <p:cNvSpPr txBox="1"/>
          <p:nvPr/>
        </p:nvSpPr>
        <p:spPr>
          <a:xfrm>
            <a:off x="1754809" y="1913505"/>
            <a:ext cx="3814718" cy="706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Birthday Policy</a:t>
            </a:r>
            <a:endParaRPr sz="1800">
              <a:solidFill>
                <a:schemeClr val="dk1"/>
              </a:solidFill>
              <a:latin typeface="Calibri"/>
              <a:ea typeface="Calibri"/>
              <a:cs typeface="Calibri"/>
              <a:sym typeface="Calibri"/>
            </a:endParaRPr>
          </a:p>
        </p:txBody>
      </p:sp>
      <p:pic>
        <p:nvPicPr>
          <p:cNvPr id="570" name="Google Shape;570;p42" descr="Z:\SCHOOL LOGOS\New logo\Combine with New IDS Logo.png"/>
          <p:cNvPicPr preferRelativeResize="0"/>
          <p:nvPr/>
        </p:nvPicPr>
        <p:blipFill rotWithShape="1">
          <a:blip r:embed="rId3">
            <a:alphaModFix/>
          </a:blip>
          <a:srcRect/>
          <a:stretch/>
        </p:blipFill>
        <p:spPr>
          <a:xfrm>
            <a:off x="2638052" y="384513"/>
            <a:ext cx="5862949" cy="1041312"/>
          </a:xfrm>
          <a:prstGeom prst="rect">
            <a:avLst/>
          </a:prstGeom>
          <a:noFill/>
          <a:ln>
            <a:noFill/>
          </a:ln>
        </p:spPr>
      </p:pic>
      <p:pic>
        <p:nvPicPr>
          <p:cNvPr id="571" name="Google Shape;571;p42"/>
          <p:cNvPicPr preferRelativeResize="0"/>
          <p:nvPr/>
        </p:nvPicPr>
        <p:blipFill>
          <a:blip r:embed="rId4">
            <a:alphaModFix/>
          </a:blip>
          <a:stretch>
            <a:fillRect/>
          </a:stretch>
        </p:blipFill>
        <p:spPr>
          <a:xfrm>
            <a:off x="7457575" y="2105875"/>
            <a:ext cx="2080576" cy="40824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3"/>
          <p:cNvSpPr/>
          <p:nvPr/>
        </p:nvSpPr>
        <p:spPr>
          <a:xfrm>
            <a:off x="617236" y="2853662"/>
            <a:ext cx="9339551" cy="280585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0000"/>
              </a:buClr>
              <a:buSzPts val="2000"/>
              <a:buFont typeface="Noto Sans Symbols"/>
              <a:buChar char="⮚"/>
            </a:pPr>
            <a:r>
              <a:rPr lang="en-US" sz="2400">
                <a:solidFill>
                  <a:srgbClr val="000000"/>
                </a:solidFill>
                <a:latin typeface="Times New Roman"/>
                <a:ea typeface="Times New Roman"/>
                <a:cs typeface="Times New Roman"/>
                <a:sym typeface="Times New Roman"/>
              </a:rPr>
              <a:t>Monday to Saturday: 9:10 a.m.– 12:30 p.m. (Offline)</a:t>
            </a:r>
            <a:endParaRPr/>
          </a:p>
          <a:p>
            <a:pPr marL="342900" marR="0" lvl="0" indent="-342900" algn="just" rtl="0">
              <a:spcBef>
                <a:spcPts val="0"/>
              </a:spcBef>
              <a:spcAft>
                <a:spcPts val="0"/>
              </a:spcAft>
              <a:buClr>
                <a:srgbClr val="000000"/>
              </a:buClr>
              <a:buSzPts val="2000"/>
              <a:buFont typeface="Noto Sans Symbols"/>
              <a:buChar char="⮚"/>
            </a:pPr>
            <a:r>
              <a:rPr lang="en-US" sz="2400">
                <a:solidFill>
                  <a:srgbClr val="000000"/>
                </a:solidFill>
                <a:latin typeface="Times New Roman"/>
                <a:ea typeface="Times New Roman"/>
                <a:cs typeface="Times New Roman"/>
                <a:sym typeface="Times New Roman"/>
              </a:rPr>
              <a:t>All </a:t>
            </a:r>
            <a:r>
              <a:rPr lang="en-US" sz="2400" b="1">
                <a:solidFill>
                  <a:srgbClr val="000000"/>
                </a:solidFill>
                <a:latin typeface="Times New Roman"/>
                <a:ea typeface="Times New Roman"/>
                <a:cs typeface="Times New Roman"/>
                <a:sym typeface="Times New Roman"/>
              </a:rPr>
              <a:t>Saturdays &amp; Sunday</a:t>
            </a:r>
            <a:r>
              <a:rPr lang="en-US" sz="2400">
                <a:solidFill>
                  <a:srgbClr val="000000"/>
                </a:solidFill>
                <a:latin typeface="Times New Roman"/>
                <a:ea typeface="Times New Roman"/>
                <a:cs typeface="Times New Roman"/>
                <a:sym typeface="Times New Roman"/>
              </a:rPr>
              <a:t> will be holiday for students. (Offline)</a:t>
            </a:r>
            <a:endParaRPr sz="2400" b="1" strike="noStrike">
              <a:solidFill>
                <a:srgbClr val="000000"/>
              </a:solidFill>
              <a:latin typeface="Times New Roman"/>
              <a:ea typeface="Times New Roman"/>
              <a:cs typeface="Times New Roman"/>
              <a:sym typeface="Times New Roman"/>
            </a:endParaRPr>
          </a:p>
          <a:p>
            <a:pPr marL="342900" marR="0" lvl="0" indent="-342900" algn="just" rtl="0">
              <a:spcBef>
                <a:spcPts val="0"/>
              </a:spcBef>
              <a:spcAft>
                <a:spcPts val="0"/>
              </a:spcAft>
              <a:buClr>
                <a:srgbClr val="000000"/>
              </a:buClr>
              <a:buSzPts val="2000"/>
              <a:buFont typeface="Noto Sans Symbols"/>
              <a:buChar char="⮚"/>
            </a:pPr>
            <a:r>
              <a:rPr lang="en-US" sz="2400">
                <a:solidFill>
                  <a:srgbClr val="000000"/>
                </a:solidFill>
                <a:latin typeface="Times New Roman"/>
                <a:ea typeface="Times New Roman"/>
                <a:cs typeface="Times New Roman"/>
                <a:sym typeface="Times New Roman"/>
              </a:rPr>
              <a:t>School Office Timing on all working days 9:00 a.m. to 5:00 p.m.</a:t>
            </a:r>
            <a:endParaRPr sz="2400" strike="noStrike">
              <a:solidFill>
                <a:srgbClr val="000000"/>
              </a:solidFill>
              <a:latin typeface="Times New Roman"/>
              <a:ea typeface="Times New Roman"/>
              <a:cs typeface="Times New Roman"/>
              <a:sym typeface="Times New Roman"/>
            </a:endParaRPr>
          </a:p>
          <a:p>
            <a:pPr marL="342900" marR="0" lvl="0" indent="-342900" algn="just" rtl="0">
              <a:spcBef>
                <a:spcPts val="0"/>
              </a:spcBef>
              <a:spcAft>
                <a:spcPts val="0"/>
              </a:spcAft>
              <a:buClr>
                <a:srgbClr val="000000"/>
              </a:buClr>
              <a:buSzPts val="2000"/>
              <a:buFont typeface="Noto Sans Symbols"/>
              <a:buChar char="⮚"/>
            </a:pPr>
            <a:r>
              <a:rPr lang="en-US" sz="2400">
                <a:solidFill>
                  <a:srgbClr val="000000"/>
                </a:solidFill>
                <a:latin typeface="Times New Roman"/>
                <a:ea typeface="Times New Roman"/>
                <a:cs typeface="Times New Roman"/>
                <a:sym typeface="Times New Roman"/>
              </a:rPr>
              <a:t>Timing during Long vacation 9:30 a.m. to 3:30 p.m.</a:t>
            </a:r>
            <a:endParaRPr sz="2400" strike="noStrike">
              <a:solidFill>
                <a:srgbClr val="000000"/>
              </a:solidFill>
              <a:latin typeface="Times New Roman"/>
              <a:ea typeface="Times New Roman"/>
              <a:cs typeface="Times New Roman"/>
              <a:sym typeface="Times New Roman"/>
            </a:endParaRPr>
          </a:p>
          <a:p>
            <a:pPr marL="342900" marR="0" lvl="0" indent="-342900" algn="just" rtl="0">
              <a:spcBef>
                <a:spcPts val="0"/>
              </a:spcBef>
              <a:spcAft>
                <a:spcPts val="0"/>
              </a:spcAft>
              <a:buClr>
                <a:srgbClr val="000000"/>
              </a:buClr>
              <a:buSzPts val="2000"/>
              <a:buFont typeface="Noto Sans Symbols"/>
              <a:buChar char="⮚"/>
            </a:pPr>
            <a:r>
              <a:rPr lang="en-US" sz="2400">
                <a:solidFill>
                  <a:srgbClr val="000000"/>
                </a:solidFill>
                <a:latin typeface="Times New Roman"/>
                <a:ea typeface="Times New Roman"/>
                <a:cs typeface="Times New Roman"/>
                <a:sym typeface="Times New Roman"/>
              </a:rPr>
              <a:t>School Office will be open on all Saturday except Gazette Holidays.</a:t>
            </a:r>
            <a:endParaRPr sz="2400" strike="noStrike">
              <a:solidFill>
                <a:srgbClr val="000000"/>
              </a:solidFill>
              <a:latin typeface="Times New Roman"/>
              <a:ea typeface="Times New Roman"/>
              <a:cs typeface="Times New Roman"/>
              <a:sym typeface="Times New Roman"/>
            </a:endParaRPr>
          </a:p>
          <a:p>
            <a:pPr marL="342900" marR="0" lvl="0" indent="-342900" algn="l" rtl="0">
              <a:spcBef>
                <a:spcPts val="0"/>
              </a:spcBef>
              <a:spcAft>
                <a:spcPts val="100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For any query or discussion you can contact the teacher, Coordinator between 1.00 p.m. to 4.00 p.m. from Monday to Saturday.</a:t>
            </a:r>
            <a:endParaRPr/>
          </a:p>
        </p:txBody>
      </p:sp>
      <p:sp>
        <p:nvSpPr>
          <p:cNvPr id="577" name="Google Shape;577;p43"/>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78" name="Google Shape;578;p43"/>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43</a:t>
            </a:r>
            <a:endParaRPr sz="1800">
              <a:solidFill>
                <a:schemeClr val="dk1"/>
              </a:solidFill>
              <a:latin typeface="Times New Roman"/>
              <a:ea typeface="Times New Roman"/>
              <a:cs typeface="Times New Roman"/>
              <a:sym typeface="Times New Roman"/>
            </a:endParaRPr>
          </a:p>
        </p:txBody>
      </p:sp>
      <p:sp>
        <p:nvSpPr>
          <p:cNvPr id="579" name="Google Shape;579;p43"/>
          <p:cNvSpPr txBox="1"/>
          <p:nvPr/>
        </p:nvSpPr>
        <p:spPr>
          <a:xfrm>
            <a:off x="3592125" y="1675746"/>
            <a:ext cx="3814718" cy="706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School Timings</a:t>
            </a:r>
            <a:endParaRPr sz="1800">
              <a:solidFill>
                <a:schemeClr val="dk1"/>
              </a:solidFill>
              <a:latin typeface="Calibri"/>
              <a:ea typeface="Calibri"/>
              <a:cs typeface="Calibri"/>
              <a:sym typeface="Calibri"/>
            </a:endParaRPr>
          </a:p>
        </p:txBody>
      </p:sp>
      <p:pic>
        <p:nvPicPr>
          <p:cNvPr id="580" name="Google Shape;580;p43" descr="Z:\SCHOOL LOGOS\New logo\Combine with New IDS Logo.png"/>
          <p:cNvPicPr preferRelativeResize="0"/>
          <p:nvPr/>
        </p:nvPicPr>
        <p:blipFill rotWithShape="1">
          <a:blip r:embed="rId3">
            <a:alphaModFix/>
          </a:blip>
          <a:srcRect/>
          <a:stretch/>
        </p:blipFill>
        <p:spPr>
          <a:xfrm>
            <a:off x="2568009" y="448196"/>
            <a:ext cx="5862949" cy="104131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4"/>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86" name="Google Shape;586;p44"/>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44</a:t>
            </a:r>
            <a:endParaRPr sz="1800">
              <a:solidFill>
                <a:schemeClr val="dk1"/>
              </a:solidFill>
              <a:latin typeface="Times New Roman"/>
              <a:ea typeface="Times New Roman"/>
              <a:cs typeface="Times New Roman"/>
              <a:sym typeface="Times New Roman"/>
            </a:endParaRPr>
          </a:p>
        </p:txBody>
      </p:sp>
      <p:pic>
        <p:nvPicPr>
          <p:cNvPr id="587" name="Google Shape;587;p44"/>
          <p:cNvPicPr preferRelativeResize="0"/>
          <p:nvPr/>
        </p:nvPicPr>
        <p:blipFill rotWithShape="1">
          <a:blip r:embed="rId3">
            <a:alphaModFix/>
          </a:blip>
          <a:srcRect/>
          <a:stretch/>
        </p:blipFill>
        <p:spPr>
          <a:xfrm>
            <a:off x="3787239" y="2353171"/>
            <a:ext cx="6314048" cy="3816424"/>
          </a:xfrm>
          <a:prstGeom prst="rect">
            <a:avLst/>
          </a:prstGeom>
          <a:noFill/>
          <a:ln>
            <a:noFill/>
          </a:ln>
        </p:spPr>
      </p:pic>
      <p:sp>
        <p:nvSpPr>
          <p:cNvPr id="588" name="Google Shape;588;p44"/>
          <p:cNvSpPr/>
          <p:nvPr/>
        </p:nvSpPr>
        <p:spPr>
          <a:xfrm>
            <a:off x="368726" y="2622347"/>
            <a:ext cx="3307677" cy="304694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In case your child is allergic to suggested menu, you can send suitable snack in their tiffin. </a:t>
            </a:r>
            <a:endParaRPr/>
          </a:p>
          <a:p>
            <a:pPr marL="342900" marR="0" lvl="0" indent="-342900" algn="l" rtl="0">
              <a:spcBef>
                <a:spcPts val="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Non- veg food should not be send in the tiffin box to school.</a:t>
            </a:r>
            <a:endParaRPr sz="2400">
              <a:solidFill>
                <a:schemeClr val="dk1"/>
              </a:solidFill>
              <a:latin typeface="Calibri"/>
              <a:ea typeface="Calibri"/>
              <a:cs typeface="Calibri"/>
              <a:sym typeface="Calibri"/>
            </a:endParaRPr>
          </a:p>
        </p:txBody>
      </p:sp>
      <p:sp>
        <p:nvSpPr>
          <p:cNvPr id="589" name="Google Shape;589;p44"/>
          <p:cNvSpPr txBox="1"/>
          <p:nvPr/>
        </p:nvSpPr>
        <p:spPr>
          <a:xfrm>
            <a:off x="4786745" y="1642333"/>
            <a:ext cx="2858754" cy="706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Food Menu</a:t>
            </a:r>
            <a:endParaRPr sz="1800">
              <a:solidFill>
                <a:schemeClr val="dk1"/>
              </a:solidFill>
              <a:latin typeface="Calibri"/>
              <a:ea typeface="Calibri"/>
              <a:cs typeface="Calibri"/>
              <a:sym typeface="Calibri"/>
            </a:endParaRPr>
          </a:p>
        </p:txBody>
      </p:sp>
      <p:pic>
        <p:nvPicPr>
          <p:cNvPr id="590" name="Google Shape;590;p44" descr="Z:\SCHOOL LOGOS\New logo\Combine with New IDS Logo.png"/>
          <p:cNvPicPr preferRelativeResize="0"/>
          <p:nvPr/>
        </p:nvPicPr>
        <p:blipFill rotWithShape="1">
          <a:blip r:embed="rId4">
            <a:alphaModFix/>
          </a:blip>
          <a:srcRect/>
          <a:stretch/>
        </p:blipFill>
        <p:spPr>
          <a:xfrm>
            <a:off x="2943366" y="514587"/>
            <a:ext cx="5862949" cy="104131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5"/>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596" name="Google Shape;596;p45"/>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45</a:t>
            </a:r>
            <a:endParaRPr sz="1800">
              <a:solidFill>
                <a:schemeClr val="dk1"/>
              </a:solidFill>
              <a:latin typeface="Times New Roman"/>
              <a:ea typeface="Times New Roman"/>
              <a:cs typeface="Times New Roman"/>
              <a:sym typeface="Times New Roman"/>
            </a:endParaRPr>
          </a:p>
        </p:txBody>
      </p:sp>
      <p:sp>
        <p:nvSpPr>
          <p:cNvPr id="597" name="Google Shape;597;p45"/>
          <p:cNvSpPr txBox="1"/>
          <p:nvPr/>
        </p:nvSpPr>
        <p:spPr>
          <a:xfrm>
            <a:off x="3811269" y="1631979"/>
            <a:ext cx="6082146" cy="4734433"/>
          </a:xfrm>
          <a:prstGeom prst="rect">
            <a:avLst/>
          </a:prstGeom>
          <a:noFill/>
          <a:ln>
            <a:noFill/>
          </a:ln>
        </p:spPr>
        <p:txBody>
          <a:bodyPr spcFirstLastPara="1" wrap="square" lIns="91425" tIns="45700" rIns="91425" bIns="45700" anchor="t" anchorCtr="0">
            <a:normAutofit/>
          </a:bodyPr>
          <a:lstStyle/>
          <a:p>
            <a:pPr marL="274320" marR="0" lvl="0" indent="-274320" algn="just" rtl="0">
              <a:spcBef>
                <a:spcPts val="0"/>
              </a:spcBef>
              <a:spcAft>
                <a:spcPts val="0"/>
              </a:spcAft>
              <a:buClr>
                <a:schemeClr val="accent1"/>
              </a:buClr>
              <a:buSzPts val="1976"/>
              <a:buFont typeface="Noto Sans Symbols"/>
              <a:buChar char="●"/>
            </a:pPr>
            <a:r>
              <a:rPr lang="en-US" sz="2400" b="1" dirty="0">
                <a:solidFill>
                  <a:srgbClr val="CC0066"/>
                </a:solidFill>
                <a:latin typeface="Times New Roman"/>
                <a:ea typeface="Times New Roman"/>
                <a:cs typeface="Times New Roman"/>
                <a:sym typeface="Times New Roman"/>
              </a:rPr>
              <a:t>April-          	 </a:t>
            </a:r>
            <a:r>
              <a:rPr lang="en-US" sz="2400" b="1" dirty="0">
                <a:solidFill>
                  <a:srgbClr val="008080"/>
                </a:solidFill>
                <a:latin typeface="Times New Roman"/>
                <a:ea typeface="Times New Roman"/>
                <a:cs typeface="Times New Roman"/>
                <a:sym typeface="Times New Roman"/>
              </a:rPr>
              <a:t>All about me</a:t>
            </a:r>
            <a:endParaRPr sz="2400" dirty="0">
              <a:solidFill>
                <a:srgbClr val="3F3F3F"/>
              </a:solidFill>
              <a:latin typeface="Calibri"/>
              <a:ea typeface="Calibri"/>
              <a:cs typeface="Calibri"/>
              <a:sym typeface="Calibri"/>
            </a:endParaRPr>
          </a:p>
          <a:p>
            <a:pPr marL="274320" marR="0" lvl="0" indent="-274320" algn="just" rtl="0">
              <a:spcBef>
                <a:spcPts val="600"/>
              </a:spcBef>
              <a:spcAft>
                <a:spcPts val="0"/>
              </a:spcAft>
              <a:buClr>
                <a:schemeClr val="accent1"/>
              </a:buClr>
              <a:buSzPts val="1976"/>
              <a:buFont typeface="Noto Sans Symbols"/>
              <a:buChar char="●"/>
            </a:pPr>
            <a:r>
              <a:rPr lang="en-US" sz="2400" b="1" dirty="0">
                <a:solidFill>
                  <a:srgbClr val="CC0066"/>
                </a:solidFill>
                <a:latin typeface="Times New Roman"/>
                <a:ea typeface="Times New Roman"/>
                <a:cs typeface="Times New Roman"/>
                <a:sym typeface="Times New Roman"/>
              </a:rPr>
              <a:t>June-            	</a:t>
            </a:r>
            <a:r>
              <a:rPr lang="en-US" sz="2400" b="1" dirty="0">
                <a:solidFill>
                  <a:srgbClr val="008080"/>
                </a:solidFill>
                <a:latin typeface="Times New Roman"/>
                <a:ea typeface="Times New Roman"/>
                <a:cs typeface="Times New Roman"/>
                <a:sym typeface="Times New Roman"/>
              </a:rPr>
              <a:t>Save Nature</a:t>
            </a:r>
            <a:endParaRPr sz="2400" dirty="0">
              <a:solidFill>
                <a:srgbClr val="3F3F3F"/>
              </a:solidFill>
              <a:latin typeface="Calibri"/>
              <a:ea typeface="Calibri"/>
              <a:cs typeface="Calibri"/>
              <a:sym typeface="Calibri"/>
            </a:endParaRPr>
          </a:p>
          <a:p>
            <a:pPr marL="274320" marR="0" lvl="0" indent="-274320" algn="just" rtl="0">
              <a:spcBef>
                <a:spcPts val="600"/>
              </a:spcBef>
              <a:spcAft>
                <a:spcPts val="0"/>
              </a:spcAft>
              <a:buClr>
                <a:schemeClr val="accent1"/>
              </a:buClr>
              <a:buSzPts val="1976"/>
              <a:buFont typeface="Noto Sans Symbols"/>
              <a:buChar char="●"/>
            </a:pPr>
            <a:r>
              <a:rPr lang="en-US" sz="2400" b="1" dirty="0">
                <a:solidFill>
                  <a:srgbClr val="CC0066"/>
                </a:solidFill>
                <a:latin typeface="Times New Roman"/>
                <a:ea typeface="Times New Roman"/>
                <a:cs typeface="Times New Roman"/>
                <a:sym typeface="Times New Roman"/>
              </a:rPr>
              <a:t>July-             	</a:t>
            </a:r>
            <a:r>
              <a:rPr lang="en-US" sz="2400" b="1" dirty="0">
                <a:solidFill>
                  <a:srgbClr val="008080"/>
                </a:solidFill>
                <a:latin typeface="Times New Roman"/>
                <a:ea typeface="Times New Roman"/>
                <a:cs typeface="Times New Roman"/>
                <a:sym typeface="Times New Roman"/>
              </a:rPr>
              <a:t>Blossoms</a:t>
            </a:r>
            <a:endParaRPr sz="2400" dirty="0">
              <a:solidFill>
                <a:srgbClr val="3F3F3F"/>
              </a:solidFill>
              <a:latin typeface="Calibri"/>
              <a:ea typeface="Calibri"/>
              <a:cs typeface="Calibri"/>
              <a:sym typeface="Calibri"/>
            </a:endParaRPr>
          </a:p>
          <a:p>
            <a:pPr marL="274320" marR="0" lvl="0" indent="-274320" algn="just" rtl="0">
              <a:spcBef>
                <a:spcPts val="600"/>
              </a:spcBef>
              <a:spcAft>
                <a:spcPts val="0"/>
              </a:spcAft>
              <a:buClr>
                <a:schemeClr val="accent1"/>
              </a:buClr>
              <a:buSzPts val="1976"/>
              <a:buFont typeface="Noto Sans Symbols"/>
              <a:buChar char="●"/>
            </a:pPr>
            <a:r>
              <a:rPr lang="en-US" sz="2400" b="1" dirty="0">
                <a:solidFill>
                  <a:srgbClr val="CC0066"/>
                </a:solidFill>
                <a:latin typeface="Times New Roman"/>
                <a:ea typeface="Times New Roman"/>
                <a:cs typeface="Times New Roman"/>
                <a:sym typeface="Times New Roman"/>
              </a:rPr>
              <a:t>August-        	</a:t>
            </a:r>
            <a:r>
              <a:rPr lang="en-US" sz="2400" b="1" dirty="0">
                <a:solidFill>
                  <a:srgbClr val="008080"/>
                </a:solidFill>
                <a:latin typeface="Times New Roman"/>
                <a:ea typeface="Times New Roman"/>
                <a:cs typeface="Times New Roman"/>
                <a:sym typeface="Times New Roman"/>
              </a:rPr>
              <a:t>Sharing Is Caring</a:t>
            </a:r>
            <a:endParaRPr sz="2400" dirty="0">
              <a:solidFill>
                <a:srgbClr val="3F3F3F"/>
              </a:solidFill>
              <a:latin typeface="Calibri"/>
              <a:ea typeface="Calibri"/>
              <a:cs typeface="Calibri"/>
              <a:sym typeface="Calibri"/>
            </a:endParaRPr>
          </a:p>
          <a:p>
            <a:pPr marL="274320" marR="0" lvl="0" indent="-274320" algn="just" rtl="0">
              <a:spcBef>
                <a:spcPts val="600"/>
              </a:spcBef>
              <a:spcAft>
                <a:spcPts val="0"/>
              </a:spcAft>
              <a:buClr>
                <a:schemeClr val="accent1"/>
              </a:buClr>
              <a:buSzPts val="1976"/>
              <a:buFont typeface="Noto Sans Symbols"/>
              <a:buChar char="●"/>
            </a:pPr>
            <a:r>
              <a:rPr lang="en-US" sz="2400" b="1" dirty="0">
                <a:solidFill>
                  <a:srgbClr val="CC0066"/>
                </a:solidFill>
                <a:latin typeface="Times New Roman"/>
                <a:ea typeface="Times New Roman"/>
                <a:cs typeface="Times New Roman"/>
                <a:sym typeface="Times New Roman"/>
              </a:rPr>
              <a:t>September-  	</a:t>
            </a:r>
            <a:r>
              <a:rPr lang="en-US" sz="2400" b="1" dirty="0">
                <a:solidFill>
                  <a:srgbClr val="008080"/>
                </a:solidFill>
                <a:latin typeface="Times New Roman"/>
                <a:ea typeface="Times New Roman"/>
                <a:cs typeface="Times New Roman"/>
                <a:sym typeface="Times New Roman"/>
              </a:rPr>
              <a:t>Fairy Island</a:t>
            </a:r>
            <a:endParaRPr sz="2400" dirty="0">
              <a:solidFill>
                <a:srgbClr val="3F3F3F"/>
              </a:solidFill>
              <a:latin typeface="Calibri"/>
              <a:ea typeface="Calibri"/>
              <a:cs typeface="Calibri"/>
              <a:sym typeface="Calibri"/>
            </a:endParaRPr>
          </a:p>
          <a:p>
            <a:pPr marL="274320" indent="-274320" algn="just">
              <a:spcBef>
                <a:spcPts val="600"/>
              </a:spcBef>
              <a:buClr>
                <a:schemeClr val="accent1"/>
              </a:buClr>
              <a:buSzPts val="1976"/>
              <a:buFont typeface="Noto Sans Symbols"/>
              <a:buChar char="●"/>
            </a:pPr>
            <a:r>
              <a:rPr lang="en-US" sz="2400" b="1" dirty="0">
                <a:solidFill>
                  <a:srgbClr val="CC0066"/>
                </a:solidFill>
                <a:latin typeface="Times New Roman"/>
                <a:ea typeface="Times New Roman"/>
                <a:cs typeface="Times New Roman"/>
                <a:sym typeface="Times New Roman"/>
              </a:rPr>
              <a:t>October-      	</a:t>
            </a:r>
            <a:r>
              <a:rPr lang="en-US" sz="2400" b="1" dirty="0">
                <a:solidFill>
                  <a:srgbClr val="008080"/>
                </a:solidFill>
                <a:latin typeface="Times New Roman"/>
                <a:ea typeface="Times New Roman"/>
                <a:cs typeface="Times New Roman"/>
                <a:sym typeface="Times New Roman"/>
              </a:rPr>
              <a:t>Festive Vibes</a:t>
            </a:r>
            <a:endParaRPr sz="2400" dirty="0">
              <a:solidFill>
                <a:srgbClr val="3F3F3F"/>
              </a:solidFill>
              <a:latin typeface="Calibri"/>
              <a:ea typeface="Calibri"/>
              <a:cs typeface="Calibri"/>
              <a:sym typeface="Calibri"/>
            </a:endParaRPr>
          </a:p>
          <a:p>
            <a:pPr marL="274320" indent="-274320" algn="just">
              <a:spcBef>
                <a:spcPts val="600"/>
              </a:spcBef>
              <a:buClr>
                <a:schemeClr val="accent1"/>
              </a:buClr>
              <a:buSzPts val="1976"/>
              <a:buFont typeface="Noto Sans Symbols"/>
              <a:buChar char="●"/>
            </a:pPr>
            <a:r>
              <a:rPr lang="en-US" sz="2400" b="1" dirty="0">
                <a:solidFill>
                  <a:srgbClr val="CC0066"/>
                </a:solidFill>
                <a:latin typeface="Times New Roman"/>
                <a:ea typeface="Times New Roman"/>
                <a:cs typeface="Times New Roman"/>
                <a:sym typeface="Times New Roman"/>
              </a:rPr>
              <a:t>November- 	 	</a:t>
            </a:r>
            <a:r>
              <a:rPr lang="en-US" sz="2400" b="1" dirty="0">
                <a:solidFill>
                  <a:srgbClr val="008080"/>
                </a:solidFill>
                <a:latin typeface="Times New Roman"/>
                <a:ea typeface="Times New Roman"/>
                <a:cs typeface="Times New Roman"/>
                <a:sym typeface="Times New Roman"/>
              </a:rPr>
              <a:t>Sugar Candies</a:t>
            </a:r>
            <a:endParaRPr sz="2400" b="1" dirty="0">
              <a:solidFill>
                <a:srgbClr val="008080"/>
              </a:solidFill>
              <a:latin typeface="Times New Roman"/>
              <a:ea typeface="Times New Roman"/>
              <a:cs typeface="Times New Roman"/>
              <a:sym typeface="Calibri"/>
            </a:endParaRPr>
          </a:p>
          <a:p>
            <a:pPr marL="274320" marR="0" lvl="0" indent="-274320" algn="just" rtl="0">
              <a:spcBef>
                <a:spcPts val="600"/>
              </a:spcBef>
              <a:spcAft>
                <a:spcPts val="0"/>
              </a:spcAft>
              <a:buClr>
                <a:schemeClr val="accent1"/>
              </a:buClr>
              <a:buSzPts val="1976"/>
              <a:buFont typeface="Noto Sans Symbols"/>
              <a:buChar char="●"/>
            </a:pPr>
            <a:r>
              <a:rPr lang="en-US" sz="2400" b="1" dirty="0">
                <a:solidFill>
                  <a:srgbClr val="CC0066"/>
                </a:solidFill>
                <a:latin typeface="Times New Roman"/>
                <a:ea typeface="Times New Roman"/>
                <a:cs typeface="Times New Roman"/>
                <a:sym typeface="Times New Roman"/>
              </a:rPr>
              <a:t>December- 		</a:t>
            </a:r>
            <a:r>
              <a:rPr lang="en-US" sz="2400" b="1" dirty="0">
                <a:solidFill>
                  <a:srgbClr val="008080"/>
                </a:solidFill>
                <a:latin typeface="Times New Roman" panose="02020603050405020304" pitchFamily="18" charset="0"/>
                <a:ea typeface="Times New Roman"/>
                <a:cs typeface="Times New Roman" panose="02020603050405020304" pitchFamily="18" charset="0"/>
                <a:sym typeface="Times New Roman"/>
              </a:rPr>
              <a:t>Best Out Of Waste</a:t>
            </a:r>
            <a:endParaRPr sz="2400" dirty="0">
              <a:solidFill>
                <a:srgbClr val="3F3F3F"/>
              </a:solidFill>
              <a:latin typeface="Times New Roman" panose="02020603050405020304" pitchFamily="18" charset="0"/>
              <a:ea typeface="Calibri"/>
              <a:cs typeface="Times New Roman" panose="02020603050405020304" pitchFamily="18" charset="0"/>
              <a:sym typeface="Calibri"/>
            </a:endParaRPr>
          </a:p>
          <a:p>
            <a:pPr marL="274320" marR="0" lvl="0" indent="-274320" algn="just" rtl="0">
              <a:spcBef>
                <a:spcPts val="600"/>
              </a:spcBef>
              <a:spcAft>
                <a:spcPts val="0"/>
              </a:spcAft>
              <a:buClr>
                <a:schemeClr val="accent1"/>
              </a:buClr>
              <a:buSzPts val="1976"/>
              <a:buFont typeface="Noto Sans Symbols"/>
              <a:buChar char="●"/>
            </a:pPr>
            <a:r>
              <a:rPr lang="en-US" sz="2400" b="1" dirty="0">
                <a:solidFill>
                  <a:srgbClr val="CC0066"/>
                </a:solidFill>
                <a:latin typeface="Times New Roman"/>
                <a:ea typeface="Times New Roman"/>
                <a:cs typeface="Times New Roman"/>
                <a:sym typeface="Times New Roman"/>
              </a:rPr>
              <a:t>January-     	</a:t>
            </a:r>
            <a:r>
              <a:rPr lang="en-US" sz="2400" b="1" dirty="0">
                <a:solidFill>
                  <a:srgbClr val="008080"/>
                </a:solidFill>
                <a:latin typeface="Times New Roman"/>
                <a:ea typeface="Times New Roman"/>
                <a:cs typeface="Times New Roman"/>
                <a:sym typeface="Times New Roman"/>
              </a:rPr>
              <a:t>Around The World</a:t>
            </a:r>
            <a:endParaRPr sz="2400" dirty="0">
              <a:solidFill>
                <a:srgbClr val="3F3F3F"/>
              </a:solidFill>
              <a:latin typeface="Calibri"/>
              <a:ea typeface="Calibri"/>
              <a:cs typeface="Calibri"/>
              <a:sym typeface="Calibri"/>
            </a:endParaRPr>
          </a:p>
          <a:p>
            <a:pPr marL="274320" marR="0" lvl="0" indent="-274320" algn="just" rtl="0">
              <a:spcBef>
                <a:spcPts val="600"/>
              </a:spcBef>
              <a:spcAft>
                <a:spcPts val="0"/>
              </a:spcAft>
              <a:buClr>
                <a:schemeClr val="accent1"/>
              </a:buClr>
              <a:buSzPts val="1976"/>
              <a:buFont typeface="Noto Sans Symbols"/>
              <a:buChar char="●"/>
            </a:pPr>
            <a:r>
              <a:rPr lang="en-US" sz="2400" b="1" dirty="0">
                <a:solidFill>
                  <a:srgbClr val="CC0066"/>
                </a:solidFill>
                <a:latin typeface="Times New Roman"/>
                <a:ea typeface="Times New Roman"/>
                <a:cs typeface="Times New Roman"/>
                <a:sym typeface="Times New Roman"/>
              </a:rPr>
              <a:t>February-    	</a:t>
            </a:r>
            <a:r>
              <a:rPr lang="en-US" sz="2400" b="1" dirty="0">
                <a:solidFill>
                  <a:srgbClr val="008080"/>
                </a:solidFill>
                <a:latin typeface="Times New Roman"/>
                <a:ea typeface="Times New Roman"/>
                <a:cs typeface="Times New Roman"/>
                <a:sym typeface="Times New Roman"/>
              </a:rPr>
              <a:t>Play &amp; Learn</a:t>
            </a:r>
            <a:endParaRPr sz="2400" b="1" dirty="0">
              <a:solidFill>
                <a:srgbClr val="008080"/>
              </a:solidFill>
              <a:latin typeface="Times New Roman"/>
              <a:ea typeface="Times New Roman"/>
              <a:cs typeface="Times New Roman"/>
              <a:sym typeface="Times New Roman"/>
            </a:endParaRPr>
          </a:p>
        </p:txBody>
      </p:sp>
      <p:sp>
        <p:nvSpPr>
          <p:cNvPr id="598" name="Google Shape;598;p45"/>
          <p:cNvSpPr txBox="1"/>
          <p:nvPr/>
        </p:nvSpPr>
        <p:spPr>
          <a:xfrm>
            <a:off x="570150" y="2359230"/>
            <a:ext cx="2878283" cy="2656976"/>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 Monthly Assembly</a:t>
            </a:r>
            <a:endParaRPr/>
          </a:p>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 Theme </a:t>
            </a:r>
            <a:endParaRPr sz="4000" b="1">
              <a:solidFill>
                <a:srgbClr val="0070C0"/>
              </a:solidFill>
              <a:latin typeface="Times New Roman"/>
              <a:ea typeface="Times New Roman"/>
              <a:cs typeface="Times New Roman"/>
              <a:sym typeface="Times New Roman"/>
            </a:endParaRPr>
          </a:p>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2023-24</a:t>
            </a:r>
            <a:endParaRPr sz="4000">
              <a:solidFill>
                <a:srgbClr val="0070C0"/>
              </a:solidFill>
              <a:latin typeface="Bookman Old Style"/>
              <a:ea typeface="Bookman Old Style"/>
              <a:cs typeface="Bookman Old Style"/>
              <a:sym typeface="Bookman Old Style"/>
            </a:endParaRPr>
          </a:p>
        </p:txBody>
      </p:sp>
      <p:pic>
        <p:nvPicPr>
          <p:cNvPr id="599" name="Google Shape;599;p45" descr="Z:\SCHOOL LOGOS\New logo\Combine with New IDS Logo.png"/>
          <p:cNvPicPr preferRelativeResize="0"/>
          <p:nvPr/>
        </p:nvPicPr>
        <p:blipFill rotWithShape="1">
          <a:blip r:embed="rId3">
            <a:alphaModFix/>
          </a:blip>
          <a:srcRect/>
          <a:stretch/>
        </p:blipFill>
        <p:spPr>
          <a:xfrm>
            <a:off x="3230748" y="456271"/>
            <a:ext cx="5862949" cy="104131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6"/>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605" name="Google Shape;605;p46"/>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46</a:t>
            </a:r>
            <a:endParaRPr sz="1800">
              <a:solidFill>
                <a:schemeClr val="dk1"/>
              </a:solidFill>
              <a:latin typeface="Times New Roman"/>
              <a:ea typeface="Times New Roman"/>
              <a:cs typeface="Times New Roman"/>
              <a:sym typeface="Times New Roman"/>
            </a:endParaRPr>
          </a:p>
        </p:txBody>
      </p:sp>
      <p:sp>
        <p:nvSpPr>
          <p:cNvPr id="606" name="Google Shape;606;p46"/>
          <p:cNvSpPr txBox="1"/>
          <p:nvPr/>
        </p:nvSpPr>
        <p:spPr>
          <a:xfrm>
            <a:off x="3605546" y="2652077"/>
            <a:ext cx="4219142" cy="2476423"/>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 Pre-Primary </a:t>
            </a:r>
            <a:endParaRPr sz="4000" b="1">
              <a:solidFill>
                <a:srgbClr val="0070C0"/>
              </a:solidFill>
              <a:latin typeface="Times New Roman"/>
              <a:ea typeface="Times New Roman"/>
              <a:cs typeface="Times New Roman"/>
              <a:sym typeface="Times New Roman"/>
            </a:endParaRPr>
          </a:p>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Time Table</a:t>
            </a:r>
            <a:endParaRPr sz="4000">
              <a:solidFill>
                <a:schemeClr val="dk1"/>
              </a:solidFill>
              <a:latin typeface="Calibri"/>
              <a:ea typeface="Calibri"/>
              <a:cs typeface="Calibri"/>
              <a:sym typeface="Calibri"/>
            </a:endParaRPr>
          </a:p>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Monday to Friday</a:t>
            </a:r>
            <a:endParaRPr/>
          </a:p>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(offline)</a:t>
            </a:r>
            <a:endParaRPr sz="4000">
              <a:solidFill>
                <a:srgbClr val="0070C0"/>
              </a:solidFill>
              <a:latin typeface="Bookman Old Style"/>
              <a:ea typeface="Bookman Old Style"/>
              <a:cs typeface="Bookman Old Style"/>
              <a:sym typeface="Bookman Old Style"/>
            </a:endParaRPr>
          </a:p>
        </p:txBody>
      </p:sp>
      <p:pic>
        <p:nvPicPr>
          <p:cNvPr id="607" name="Google Shape;607;p46" descr="Z:\SCHOOL LOGOS\New logo\Combine with New IDS Logo.png"/>
          <p:cNvPicPr preferRelativeResize="0"/>
          <p:nvPr/>
        </p:nvPicPr>
        <p:blipFill rotWithShape="1">
          <a:blip r:embed="rId3">
            <a:alphaModFix/>
          </a:blip>
          <a:srcRect/>
          <a:stretch/>
        </p:blipFill>
        <p:spPr>
          <a:xfrm>
            <a:off x="3348314" y="870794"/>
            <a:ext cx="5862949" cy="104131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47"/>
          <p:cNvSpPr txBox="1"/>
          <p:nvPr/>
        </p:nvSpPr>
        <p:spPr>
          <a:xfrm>
            <a:off x="8396529" y="2632364"/>
            <a:ext cx="2285326" cy="544246"/>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dirty="0">
                <a:solidFill>
                  <a:srgbClr val="0070C0"/>
                </a:solidFill>
                <a:latin typeface="Times New Roman"/>
                <a:ea typeface="Times New Roman"/>
                <a:cs typeface="Times New Roman"/>
                <a:sym typeface="Times New Roman"/>
              </a:rPr>
              <a:t> NURSEY</a:t>
            </a:r>
            <a:endParaRPr sz="4000" dirty="0">
              <a:solidFill>
                <a:srgbClr val="0070C0"/>
              </a:solidFill>
              <a:latin typeface="Bookman Old Style"/>
              <a:ea typeface="Bookman Old Style"/>
              <a:cs typeface="Bookman Old Style"/>
              <a:sym typeface="Bookman Old Style"/>
            </a:endParaRPr>
          </a:p>
        </p:txBody>
      </p:sp>
      <p:sp>
        <p:nvSpPr>
          <p:cNvPr id="613" name="Google Shape;613;p47"/>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614" name="Google Shape;614;p47"/>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47</a:t>
            </a:r>
            <a:endParaRPr sz="1800">
              <a:solidFill>
                <a:schemeClr val="dk1"/>
              </a:solidFill>
              <a:latin typeface="Times New Roman"/>
              <a:ea typeface="Times New Roman"/>
              <a:cs typeface="Times New Roman"/>
              <a:sym typeface="Times New Roman"/>
            </a:endParaRPr>
          </a:p>
        </p:txBody>
      </p:sp>
      <p:pic>
        <p:nvPicPr>
          <p:cNvPr id="615" name="Google Shape;615;p47" descr="Z:\SCHOOL LOGOS\New logo\Combine with New IDS Logo.png"/>
          <p:cNvPicPr preferRelativeResize="0"/>
          <p:nvPr/>
        </p:nvPicPr>
        <p:blipFill rotWithShape="1">
          <a:blip r:embed="rId3">
            <a:alphaModFix/>
          </a:blip>
          <a:srcRect/>
          <a:stretch/>
        </p:blipFill>
        <p:spPr>
          <a:xfrm>
            <a:off x="2403763" y="248472"/>
            <a:ext cx="5862949" cy="1041312"/>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2968229672"/>
              </p:ext>
            </p:extLst>
          </p:nvPr>
        </p:nvGraphicFramePr>
        <p:xfrm>
          <a:off x="462214" y="1533611"/>
          <a:ext cx="7934315" cy="4087034"/>
        </p:xfrm>
        <a:graphic>
          <a:graphicData uri="http://schemas.openxmlformats.org/drawingml/2006/table">
            <a:tbl>
              <a:tblPr/>
              <a:tblGrid>
                <a:gridCol w="1217296">
                  <a:extLst>
                    <a:ext uri="{9D8B030D-6E8A-4147-A177-3AD203B41FA5}">
                      <a16:colId xmlns:a16="http://schemas.microsoft.com/office/drawing/2014/main" val="20000"/>
                    </a:ext>
                  </a:extLst>
                </a:gridCol>
                <a:gridCol w="1286883">
                  <a:extLst>
                    <a:ext uri="{9D8B030D-6E8A-4147-A177-3AD203B41FA5}">
                      <a16:colId xmlns:a16="http://schemas.microsoft.com/office/drawing/2014/main" val="20001"/>
                    </a:ext>
                  </a:extLst>
                </a:gridCol>
                <a:gridCol w="1357534">
                  <a:extLst>
                    <a:ext uri="{9D8B030D-6E8A-4147-A177-3AD203B41FA5}">
                      <a16:colId xmlns:a16="http://schemas.microsoft.com/office/drawing/2014/main" val="20002"/>
                    </a:ext>
                  </a:extLst>
                </a:gridCol>
                <a:gridCol w="1357534">
                  <a:extLst>
                    <a:ext uri="{9D8B030D-6E8A-4147-A177-3AD203B41FA5}">
                      <a16:colId xmlns:a16="http://schemas.microsoft.com/office/drawing/2014/main" val="20003"/>
                    </a:ext>
                  </a:extLst>
                </a:gridCol>
                <a:gridCol w="1357534">
                  <a:extLst>
                    <a:ext uri="{9D8B030D-6E8A-4147-A177-3AD203B41FA5}">
                      <a16:colId xmlns:a16="http://schemas.microsoft.com/office/drawing/2014/main" val="20004"/>
                    </a:ext>
                  </a:extLst>
                </a:gridCol>
                <a:gridCol w="1357534">
                  <a:extLst>
                    <a:ext uri="{9D8B030D-6E8A-4147-A177-3AD203B41FA5}">
                      <a16:colId xmlns:a16="http://schemas.microsoft.com/office/drawing/2014/main" val="20005"/>
                    </a:ext>
                  </a:extLst>
                </a:gridCol>
              </a:tblGrid>
              <a:tr h="357196">
                <a:tc>
                  <a:txBody>
                    <a:bodyPr/>
                    <a:lstStyle/>
                    <a:p>
                      <a:pPr fontAlgn="ctr"/>
                      <a:r>
                        <a:rPr lang="en-US" sz="1400" b="0" u="none" strike="noStrike" dirty="0">
                          <a:solidFill>
                            <a:srgbClr val="FFFFFF"/>
                          </a:solidFill>
                          <a:effectLst/>
                          <a:latin typeface="Public Sans"/>
                        </a:rPr>
                        <a:t>Periods</a:t>
                      </a:r>
                    </a:p>
                  </a:txBody>
                  <a:tcPr marL="92661" marR="92661" marT="92661" marB="92661"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tc>
                  <a:txBody>
                    <a:bodyPr/>
                    <a:lstStyle/>
                    <a:p>
                      <a:pPr fontAlgn="ctr"/>
                      <a:r>
                        <a:rPr lang="en-US" sz="1400" b="0" u="none" strike="noStrike" dirty="0">
                          <a:solidFill>
                            <a:srgbClr val="FFFFFF"/>
                          </a:solidFill>
                          <a:effectLst/>
                          <a:latin typeface="Public Sans"/>
                        </a:rPr>
                        <a:t>Monday</a:t>
                      </a:r>
                    </a:p>
                  </a:txBody>
                  <a:tcPr marL="92661" marR="92661" marT="92661" marB="92661"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tc>
                  <a:txBody>
                    <a:bodyPr/>
                    <a:lstStyle/>
                    <a:p>
                      <a:pPr fontAlgn="ctr"/>
                      <a:r>
                        <a:rPr lang="en-US" sz="1400" b="0" u="none" strike="noStrike">
                          <a:solidFill>
                            <a:srgbClr val="FFFFFF"/>
                          </a:solidFill>
                          <a:effectLst/>
                          <a:latin typeface="Public Sans"/>
                        </a:rPr>
                        <a:t>Tuesday</a:t>
                      </a:r>
                    </a:p>
                  </a:txBody>
                  <a:tcPr marL="92661" marR="92661" marT="92661" marB="92661"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tc>
                  <a:txBody>
                    <a:bodyPr/>
                    <a:lstStyle/>
                    <a:p>
                      <a:pPr fontAlgn="ctr"/>
                      <a:r>
                        <a:rPr lang="en-US" sz="1400" b="0" u="none" strike="noStrike">
                          <a:solidFill>
                            <a:srgbClr val="FFFFFF"/>
                          </a:solidFill>
                          <a:effectLst/>
                          <a:latin typeface="Public Sans"/>
                        </a:rPr>
                        <a:t>Wednesday</a:t>
                      </a:r>
                    </a:p>
                  </a:txBody>
                  <a:tcPr marL="92661" marR="92661" marT="92661" marB="92661"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tc>
                  <a:txBody>
                    <a:bodyPr/>
                    <a:lstStyle/>
                    <a:p>
                      <a:pPr fontAlgn="ctr"/>
                      <a:r>
                        <a:rPr lang="en-US" sz="1400" b="0" u="none" strike="noStrike">
                          <a:solidFill>
                            <a:srgbClr val="FFFFFF"/>
                          </a:solidFill>
                          <a:effectLst/>
                          <a:latin typeface="Public Sans"/>
                        </a:rPr>
                        <a:t>Thursday</a:t>
                      </a:r>
                    </a:p>
                  </a:txBody>
                  <a:tcPr marL="92661" marR="92661" marT="92661" marB="92661"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tc>
                  <a:txBody>
                    <a:bodyPr/>
                    <a:lstStyle/>
                    <a:p>
                      <a:pPr fontAlgn="ctr"/>
                      <a:r>
                        <a:rPr lang="en-US" sz="1400" b="0" u="none" strike="noStrike">
                          <a:solidFill>
                            <a:srgbClr val="FFFFFF"/>
                          </a:solidFill>
                          <a:effectLst/>
                          <a:latin typeface="Public Sans"/>
                        </a:rPr>
                        <a:t>Friday</a:t>
                      </a:r>
                    </a:p>
                  </a:txBody>
                  <a:tcPr marL="92661" marR="92661" marT="92661" marB="92661"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extLst>
                  <a:ext uri="{0D108BD9-81ED-4DB2-BD59-A6C34878D82A}">
                    <a16:rowId xmlns:a16="http://schemas.microsoft.com/office/drawing/2014/main" val="10000"/>
                  </a:ext>
                </a:extLst>
              </a:tr>
              <a:tr h="606682">
                <a:tc>
                  <a:txBody>
                    <a:bodyPr/>
                    <a:lstStyle/>
                    <a:p>
                      <a:pPr fontAlgn="ctr"/>
                      <a:r>
                        <a:rPr lang="en-US" sz="1400" b="0" u="none" strike="noStrike" dirty="0">
                          <a:solidFill>
                            <a:srgbClr val="000000"/>
                          </a:solidFill>
                          <a:effectLst/>
                          <a:latin typeface="Public Sans"/>
                        </a:rPr>
                        <a:t>Period 1</a:t>
                      </a:r>
                    </a:p>
                    <a:p>
                      <a:pPr fontAlgn="ctr"/>
                      <a:r>
                        <a:rPr lang="en-US" sz="1400" b="0" u="none" strike="noStrike" dirty="0">
                          <a:solidFill>
                            <a:srgbClr val="000000"/>
                          </a:solidFill>
                          <a:effectLst/>
                          <a:latin typeface="Public Sans"/>
                        </a:rPr>
                        <a:t> 19:45 - 10:30</a:t>
                      </a:r>
                      <a:endParaRPr lang="en-US" sz="1400" b="0" u="none" strike="noStrike" dirty="0">
                        <a:solidFill>
                          <a:srgbClr val="101010"/>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English</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English</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English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err="1">
                          <a:solidFill>
                            <a:schemeClr val="accent6">
                              <a:lumMod val="75000"/>
                            </a:schemeClr>
                          </a:solidFill>
                          <a:effectLst/>
                          <a:latin typeface="Public Sans"/>
                        </a:rPr>
                        <a:t>Maths</a:t>
                      </a:r>
                      <a:r>
                        <a:rPr lang="en-US" sz="1400" b="0" u="none" strike="noStrike" dirty="0">
                          <a:solidFill>
                            <a:schemeClr val="accent6">
                              <a:lumMod val="75000"/>
                            </a:schemeClr>
                          </a:solidFill>
                          <a:effectLst/>
                          <a:latin typeface="Public Sans"/>
                        </a:rPr>
                        <a:t>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err="1">
                          <a:solidFill>
                            <a:schemeClr val="accent6">
                              <a:lumMod val="75000"/>
                            </a:schemeClr>
                          </a:solidFill>
                          <a:effectLst/>
                          <a:latin typeface="Public Sans"/>
                        </a:rPr>
                        <a:t>Maths</a:t>
                      </a:r>
                      <a:endParaRPr lang="en-US" sz="1400" b="0" u="none" strike="noStrike" dirty="0">
                        <a:solidFill>
                          <a:schemeClr val="accent6">
                            <a:lumMod val="75000"/>
                          </a:schemeClr>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extLst>
                  <a:ext uri="{0D108BD9-81ED-4DB2-BD59-A6C34878D82A}">
                    <a16:rowId xmlns:a16="http://schemas.microsoft.com/office/drawing/2014/main" val="10001"/>
                  </a:ext>
                </a:extLst>
              </a:tr>
              <a:tr h="606682">
                <a:tc>
                  <a:txBody>
                    <a:bodyPr/>
                    <a:lstStyle/>
                    <a:p>
                      <a:pPr fontAlgn="ctr"/>
                      <a:r>
                        <a:rPr lang="en-US" sz="1400" b="0" u="none" strike="noStrike" dirty="0">
                          <a:solidFill>
                            <a:srgbClr val="000000"/>
                          </a:solidFill>
                          <a:effectLst/>
                          <a:latin typeface="Public Sans"/>
                        </a:rPr>
                        <a:t>Break Time</a:t>
                      </a:r>
                    </a:p>
                    <a:p>
                      <a:pPr fontAlgn="ctr"/>
                      <a:r>
                        <a:rPr lang="en-US" sz="1400" b="0" u="none" strike="noStrike" dirty="0">
                          <a:solidFill>
                            <a:srgbClr val="000000"/>
                          </a:solidFill>
                          <a:effectLst/>
                          <a:latin typeface="Public Sans"/>
                        </a:rPr>
                        <a:t>10:30 - 10:50</a:t>
                      </a:r>
                      <a:endParaRPr lang="en-US" sz="1400" b="0" u="none" strike="noStrike" dirty="0">
                        <a:solidFill>
                          <a:srgbClr val="101010"/>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tc>
                  <a:txBody>
                    <a:bodyPr/>
                    <a:lstStyle/>
                    <a:p>
                      <a:pPr fontAlgn="ctr"/>
                      <a:endParaRPr lang="en-US" sz="1400" b="0" u="none" strike="noStrike" dirty="0">
                        <a:solidFill>
                          <a:schemeClr val="accent6">
                            <a:lumMod val="75000"/>
                          </a:schemeClr>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tc>
                  <a:txBody>
                    <a:bodyPr/>
                    <a:lstStyle/>
                    <a:p>
                      <a:pPr fontAlgn="ctr"/>
                      <a:endParaRPr lang="en-US" sz="1400" b="0" u="none" strike="noStrike" dirty="0">
                        <a:solidFill>
                          <a:schemeClr val="accent6">
                            <a:lumMod val="75000"/>
                          </a:schemeClr>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tc>
                  <a:txBody>
                    <a:bodyPr/>
                    <a:lstStyle/>
                    <a:p>
                      <a:pPr fontAlgn="ctr"/>
                      <a:endParaRPr lang="en-US" sz="1400" b="0" u="none" strike="noStrike">
                        <a:solidFill>
                          <a:schemeClr val="accent6">
                            <a:lumMod val="75000"/>
                          </a:schemeClr>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tc>
                  <a:txBody>
                    <a:bodyPr/>
                    <a:lstStyle/>
                    <a:p>
                      <a:pPr fontAlgn="ctr"/>
                      <a:endParaRPr lang="en-US" sz="1400" b="0" u="none" strike="noStrike">
                        <a:solidFill>
                          <a:schemeClr val="accent6">
                            <a:lumMod val="75000"/>
                          </a:schemeClr>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tc>
                  <a:txBody>
                    <a:bodyPr/>
                    <a:lstStyle/>
                    <a:p>
                      <a:pPr fontAlgn="ctr"/>
                      <a:endParaRPr lang="en-US" sz="1400" b="0" u="none" strike="noStrike">
                        <a:solidFill>
                          <a:schemeClr val="accent6">
                            <a:lumMod val="75000"/>
                          </a:schemeClr>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extLst>
                  <a:ext uri="{0D108BD9-81ED-4DB2-BD59-A6C34878D82A}">
                    <a16:rowId xmlns:a16="http://schemas.microsoft.com/office/drawing/2014/main" val="10002"/>
                  </a:ext>
                </a:extLst>
              </a:tr>
              <a:tr h="797840">
                <a:tc>
                  <a:txBody>
                    <a:bodyPr/>
                    <a:lstStyle/>
                    <a:p>
                      <a:pPr fontAlgn="ctr"/>
                      <a:r>
                        <a:rPr lang="en-US" sz="1400" b="0" u="none" strike="noStrike" dirty="0">
                          <a:solidFill>
                            <a:srgbClr val="000000"/>
                          </a:solidFill>
                          <a:effectLst/>
                          <a:latin typeface="Public Sans"/>
                        </a:rPr>
                        <a:t>Period 2</a:t>
                      </a:r>
                    </a:p>
                    <a:p>
                      <a:pPr fontAlgn="ctr"/>
                      <a:r>
                        <a:rPr lang="en-US" sz="1400" b="0" u="none" strike="noStrike" dirty="0">
                          <a:solidFill>
                            <a:srgbClr val="000000"/>
                          </a:solidFill>
                          <a:effectLst/>
                          <a:latin typeface="Public Sans"/>
                        </a:rPr>
                        <a:t>10:50 - 11:20</a:t>
                      </a:r>
                      <a:endParaRPr lang="en-US" sz="1400" b="0" u="none" strike="noStrike" dirty="0">
                        <a:solidFill>
                          <a:srgbClr val="101010"/>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General Knowledge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General Knowledge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EVS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EVS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Activity </a:t>
                      </a:r>
                    </a:p>
                  </a:txBody>
                  <a:tcPr marL="74128" marR="74128" marT="18532" marB="18532"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extLst>
                  <a:ext uri="{0D108BD9-81ED-4DB2-BD59-A6C34878D82A}">
                    <a16:rowId xmlns:a16="http://schemas.microsoft.com/office/drawing/2014/main" val="10003"/>
                  </a:ext>
                </a:extLst>
              </a:tr>
              <a:tr h="415523">
                <a:tc>
                  <a:txBody>
                    <a:bodyPr/>
                    <a:lstStyle/>
                    <a:p>
                      <a:pPr fontAlgn="ctr"/>
                      <a:r>
                        <a:rPr lang="en-US" sz="1400" b="0" u="none" strike="noStrike" dirty="0">
                          <a:solidFill>
                            <a:srgbClr val="000000"/>
                          </a:solidFill>
                          <a:effectLst/>
                          <a:latin typeface="Public Sans"/>
                        </a:rPr>
                        <a:t>Period 3</a:t>
                      </a:r>
                    </a:p>
                    <a:p>
                      <a:pPr fontAlgn="ctr"/>
                      <a:r>
                        <a:rPr lang="en-US" sz="1400" b="0" u="none" strike="noStrike" dirty="0">
                          <a:solidFill>
                            <a:srgbClr val="000000"/>
                          </a:solidFill>
                          <a:effectLst/>
                          <a:latin typeface="Public Sans"/>
                        </a:rPr>
                        <a:t>11:20 - 11:40</a:t>
                      </a:r>
                      <a:endParaRPr lang="en-US" sz="1400" b="0" u="none" strike="noStrike" dirty="0">
                        <a:solidFill>
                          <a:srgbClr val="101010"/>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sz="1400" b="0" u="none" strike="noStrike" dirty="0">
                          <a:solidFill>
                            <a:schemeClr val="accent6">
                              <a:lumMod val="75000"/>
                            </a:schemeClr>
                          </a:solidFill>
                          <a:effectLst/>
                          <a:latin typeface="Public Sans"/>
                        </a:rPr>
                        <a:t>Hindi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sz="1400" b="0" u="none" strike="noStrike" dirty="0">
                          <a:solidFill>
                            <a:schemeClr val="accent6">
                              <a:lumMod val="75000"/>
                            </a:schemeClr>
                          </a:solidFill>
                          <a:effectLst/>
                          <a:latin typeface="Public Sans"/>
                        </a:rPr>
                        <a:t>Hindi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sz="1400" b="0" u="none" strike="noStrike" dirty="0">
                          <a:solidFill>
                            <a:schemeClr val="accent6">
                              <a:lumMod val="75000"/>
                            </a:schemeClr>
                          </a:solidFill>
                          <a:effectLst/>
                          <a:latin typeface="Public Sans"/>
                        </a:rPr>
                        <a:t>Hindi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sz="1400" b="0" u="none" strike="noStrike" dirty="0">
                          <a:solidFill>
                            <a:schemeClr val="accent6">
                              <a:lumMod val="75000"/>
                            </a:schemeClr>
                          </a:solidFill>
                          <a:effectLst/>
                          <a:latin typeface="Public Sans"/>
                        </a:rPr>
                        <a:t>Hindi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sz="1400" b="0" u="none" strike="noStrike" dirty="0">
                          <a:solidFill>
                            <a:schemeClr val="accent6">
                              <a:lumMod val="75000"/>
                            </a:schemeClr>
                          </a:solidFill>
                          <a:effectLst/>
                          <a:latin typeface="Public Sans"/>
                        </a:rPr>
                        <a:t>Hindi </a:t>
                      </a:r>
                    </a:p>
                  </a:txBody>
                  <a:tcPr marL="74128" marR="74128" marT="18532" marB="18532"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06682">
                <a:tc>
                  <a:txBody>
                    <a:bodyPr/>
                    <a:lstStyle/>
                    <a:p>
                      <a:pPr fontAlgn="ctr"/>
                      <a:r>
                        <a:rPr lang="en-US" sz="1400" b="0" u="none" strike="noStrike" dirty="0">
                          <a:solidFill>
                            <a:srgbClr val="000000"/>
                          </a:solidFill>
                          <a:effectLst/>
                          <a:latin typeface="Public Sans"/>
                        </a:rPr>
                        <a:t>Period 4</a:t>
                      </a:r>
                    </a:p>
                    <a:p>
                      <a:pPr fontAlgn="ctr"/>
                      <a:r>
                        <a:rPr lang="en-US" sz="1400" b="0" u="none" strike="noStrike" dirty="0">
                          <a:solidFill>
                            <a:srgbClr val="000000"/>
                          </a:solidFill>
                          <a:effectLst/>
                          <a:latin typeface="Public Sans"/>
                        </a:rPr>
                        <a:t>11:40 - 12:10</a:t>
                      </a:r>
                      <a:endParaRPr lang="en-US" sz="1400" b="0" u="none" strike="noStrike" dirty="0">
                        <a:solidFill>
                          <a:srgbClr val="101010"/>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Free Play (O)</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Dance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Free Play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Music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Free Play (I) </a:t>
                      </a:r>
                    </a:p>
                  </a:txBody>
                  <a:tcPr marL="74128" marR="74128" marT="18532" marB="18532"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extLst>
                  <a:ext uri="{0D108BD9-81ED-4DB2-BD59-A6C34878D82A}">
                    <a16:rowId xmlns:a16="http://schemas.microsoft.com/office/drawing/2014/main" val="10005"/>
                  </a:ext>
                </a:extLst>
              </a:tr>
              <a:tr h="606682">
                <a:tc>
                  <a:txBody>
                    <a:bodyPr/>
                    <a:lstStyle/>
                    <a:p>
                      <a:pPr fontAlgn="ctr"/>
                      <a:r>
                        <a:rPr lang="en-US" sz="1400" b="0" u="none" strike="noStrike" dirty="0">
                          <a:solidFill>
                            <a:srgbClr val="000000"/>
                          </a:solidFill>
                          <a:effectLst/>
                          <a:latin typeface="Public Sans"/>
                        </a:rPr>
                        <a:t>Period 5</a:t>
                      </a:r>
                    </a:p>
                    <a:p>
                      <a:pPr fontAlgn="ctr"/>
                      <a:r>
                        <a:rPr lang="en-US" sz="1400" b="0" u="none" strike="noStrike" dirty="0">
                          <a:solidFill>
                            <a:srgbClr val="000000"/>
                          </a:solidFill>
                          <a:effectLst/>
                          <a:latin typeface="Public Sans"/>
                        </a:rPr>
                        <a:t>12:10 - 12:25</a:t>
                      </a:r>
                      <a:endParaRPr lang="en-US" sz="1400" b="0" u="none" strike="noStrike" dirty="0">
                        <a:solidFill>
                          <a:srgbClr val="101010"/>
                        </a:solidFill>
                        <a:effectLst/>
                        <a:latin typeface="Public Sans"/>
                      </a:endParaRP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Rhymes/Story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Rhymes/Story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Rhymes/Story</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Rhymes/Story </a:t>
                      </a:r>
                    </a:p>
                  </a:txBody>
                  <a:tcPr marL="74128" marR="74128" marT="18532" marB="18532"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sz="1400" b="0" u="none" strike="noStrike" dirty="0">
                          <a:solidFill>
                            <a:schemeClr val="accent6">
                              <a:lumMod val="75000"/>
                            </a:schemeClr>
                          </a:solidFill>
                          <a:effectLst/>
                          <a:latin typeface="Public Sans"/>
                        </a:rPr>
                        <a:t>Rhymes/Story </a:t>
                      </a:r>
                    </a:p>
                  </a:txBody>
                  <a:tcPr marL="74128" marR="74128" marT="18532" marB="18532"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Rectangle 1"/>
          <p:cNvSpPr>
            <a:spLocks noChangeArrowheads="1"/>
          </p:cNvSpPr>
          <p:nvPr/>
        </p:nvSpPr>
        <p:spPr bwMode="auto">
          <a:xfrm flipV="1">
            <a:off x="1052633" y="771681"/>
            <a:ext cx="10260793" cy="565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333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495057"/>
                </a:solidFill>
                <a:effectLst/>
                <a:latin typeface="inherit"/>
              </a:rPr>
              <a:t>Time Table - NURSERY Class Nursery B</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8"/>
          <p:cNvSpPr txBox="1"/>
          <p:nvPr/>
        </p:nvSpPr>
        <p:spPr>
          <a:xfrm>
            <a:off x="8050424" y="2390272"/>
            <a:ext cx="3117600" cy="6441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 JR.KG</a:t>
            </a:r>
            <a:endParaRPr sz="4000">
              <a:solidFill>
                <a:srgbClr val="0070C0"/>
              </a:solidFill>
              <a:latin typeface="Bookman Old Style"/>
              <a:ea typeface="Bookman Old Style"/>
              <a:cs typeface="Bookman Old Style"/>
              <a:sym typeface="Bookman Old Style"/>
            </a:endParaRPr>
          </a:p>
        </p:txBody>
      </p:sp>
      <p:sp>
        <p:nvSpPr>
          <p:cNvPr id="621" name="Google Shape;621;p48"/>
          <p:cNvSpPr txBox="1"/>
          <p:nvPr/>
        </p:nvSpPr>
        <p:spPr>
          <a:xfrm>
            <a:off x="235526" y="6366412"/>
            <a:ext cx="4336500" cy="377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622" name="Google Shape;622;p48"/>
          <p:cNvSpPr txBox="1"/>
          <p:nvPr/>
        </p:nvSpPr>
        <p:spPr>
          <a:xfrm>
            <a:off x="11357103" y="6380827"/>
            <a:ext cx="551100" cy="377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48</a:t>
            </a:r>
            <a:endParaRPr sz="1800">
              <a:solidFill>
                <a:schemeClr val="dk1"/>
              </a:solidFill>
              <a:latin typeface="Times New Roman"/>
              <a:ea typeface="Times New Roman"/>
              <a:cs typeface="Times New Roman"/>
              <a:sym typeface="Times New Roman"/>
            </a:endParaRPr>
          </a:p>
        </p:txBody>
      </p:sp>
      <p:pic>
        <p:nvPicPr>
          <p:cNvPr id="623" name="Google Shape;623;p48" descr="Z:\SCHOOL LOGOS\New logo\Combine with New IDS Logo.png"/>
          <p:cNvPicPr preferRelativeResize="0"/>
          <p:nvPr/>
        </p:nvPicPr>
        <p:blipFill rotWithShape="1">
          <a:blip r:embed="rId3">
            <a:alphaModFix/>
          </a:blip>
          <a:srcRect/>
          <a:stretch/>
        </p:blipFill>
        <p:spPr>
          <a:xfrm>
            <a:off x="2785692" y="245360"/>
            <a:ext cx="5862948" cy="1041312"/>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93853798"/>
              </p:ext>
            </p:extLst>
          </p:nvPr>
        </p:nvGraphicFramePr>
        <p:xfrm>
          <a:off x="520562" y="1790681"/>
          <a:ext cx="8102927" cy="3860115"/>
        </p:xfrm>
        <a:graphic>
          <a:graphicData uri="http://schemas.openxmlformats.org/drawingml/2006/table">
            <a:tbl>
              <a:tblPr/>
              <a:tblGrid>
                <a:gridCol w="1310243">
                  <a:extLst>
                    <a:ext uri="{9D8B030D-6E8A-4147-A177-3AD203B41FA5}">
                      <a16:colId xmlns:a16="http://schemas.microsoft.com/office/drawing/2014/main" val="20000"/>
                    </a:ext>
                  </a:extLst>
                </a:gridCol>
                <a:gridCol w="1236392">
                  <a:extLst>
                    <a:ext uri="{9D8B030D-6E8A-4147-A177-3AD203B41FA5}">
                      <a16:colId xmlns:a16="http://schemas.microsoft.com/office/drawing/2014/main" val="20001"/>
                    </a:ext>
                  </a:extLst>
                </a:gridCol>
                <a:gridCol w="1389073">
                  <a:extLst>
                    <a:ext uri="{9D8B030D-6E8A-4147-A177-3AD203B41FA5}">
                      <a16:colId xmlns:a16="http://schemas.microsoft.com/office/drawing/2014/main" val="20002"/>
                    </a:ext>
                  </a:extLst>
                </a:gridCol>
                <a:gridCol w="1389073">
                  <a:extLst>
                    <a:ext uri="{9D8B030D-6E8A-4147-A177-3AD203B41FA5}">
                      <a16:colId xmlns:a16="http://schemas.microsoft.com/office/drawing/2014/main" val="20003"/>
                    </a:ext>
                  </a:extLst>
                </a:gridCol>
                <a:gridCol w="1389073">
                  <a:extLst>
                    <a:ext uri="{9D8B030D-6E8A-4147-A177-3AD203B41FA5}">
                      <a16:colId xmlns:a16="http://schemas.microsoft.com/office/drawing/2014/main" val="20004"/>
                    </a:ext>
                  </a:extLst>
                </a:gridCol>
                <a:gridCol w="1389073">
                  <a:extLst>
                    <a:ext uri="{9D8B030D-6E8A-4147-A177-3AD203B41FA5}">
                      <a16:colId xmlns:a16="http://schemas.microsoft.com/office/drawing/2014/main" val="20005"/>
                    </a:ext>
                  </a:extLst>
                </a:gridCol>
              </a:tblGrid>
              <a:tr h="430707">
                <a:tc>
                  <a:txBody>
                    <a:bodyPr/>
                    <a:lstStyle/>
                    <a:p>
                      <a:pPr algn="l" fontAlgn="ctr"/>
                      <a:r>
                        <a:rPr lang="en-US" b="0" u="none" strike="noStrike" dirty="0">
                          <a:solidFill>
                            <a:srgbClr val="FFFFFF"/>
                          </a:solidFill>
                          <a:effectLst/>
                          <a:latin typeface="Public Sans"/>
                        </a:rPr>
                        <a:t>Periods</a:t>
                      </a:r>
                    </a:p>
                  </a:txBody>
                  <a:tcPr marL="95250" marR="95250" marT="95250" marB="95250" anchor="ctr">
                    <a:lnL w="1905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tc>
                  <a:txBody>
                    <a:bodyPr/>
                    <a:lstStyle/>
                    <a:p>
                      <a:pPr algn="l" fontAlgn="ctr"/>
                      <a:r>
                        <a:rPr lang="en-US" b="0" u="none" strike="noStrike">
                          <a:solidFill>
                            <a:srgbClr val="FFFFFF"/>
                          </a:solidFill>
                          <a:effectLst/>
                          <a:latin typeface="Public Sans"/>
                        </a:rPr>
                        <a:t>Monday</a:t>
                      </a:r>
                    </a:p>
                  </a:txBody>
                  <a:tcPr marL="95250" marR="95250" marT="95250" marB="95250" anchor="ctr">
                    <a:lnL w="1905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tc>
                  <a:txBody>
                    <a:bodyPr/>
                    <a:lstStyle/>
                    <a:p>
                      <a:pPr algn="l" fontAlgn="ctr"/>
                      <a:r>
                        <a:rPr lang="en-US" b="0" u="none" strike="noStrike">
                          <a:solidFill>
                            <a:srgbClr val="FFFFFF"/>
                          </a:solidFill>
                          <a:effectLst/>
                          <a:latin typeface="Public Sans"/>
                        </a:rPr>
                        <a:t>Tuesday</a:t>
                      </a:r>
                    </a:p>
                  </a:txBody>
                  <a:tcPr marL="95250" marR="95250" marT="95250" marB="95250" anchor="ctr">
                    <a:lnL w="1905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tc>
                  <a:txBody>
                    <a:bodyPr/>
                    <a:lstStyle/>
                    <a:p>
                      <a:pPr algn="l" fontAlgn="ctr"/>
                      <a:r>
                        <a:rPr lang="en-US" b="0" u="none" strike="noStrike">
                          <a:solidFill>
                            <a:srgbClr val="FFFFFF"/>
                          </a:solidFill>
                          <a:effectLst/>
                          <a:latin typeface="Public Sans"/>
                        </a:rPr>
                        <a:t>Wednesday</a:t>
                      </a:r>
                    </a:p>
                  </a:txBody>
                  <a:tcPr marL="95250" marR="95250" marT="95250" marB="95250" anchor="ctr">
                    <a:lnL w="1905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tc>
                  <a:txBody>
                    <a:bodyPr/>
                    <a:lstStyle/>
                    <a:p>
                      <a:pPr algn="l" fontAlgn="ctr"/>
                      <a:r>
                        <a:rPr lang="en-US" b="0" u="none" strike="noStrike">
                          <a:solidFill>
                            <a:srgbClr val="FFFFFF"/>
                          </a:solidFill>
                          <a:effectLst/>
                          <a:latin typeface="Public Sans"/>
                        </a:rPr>
                        <a:t>Thursday</a:t>
                      </a:r>
                    </a:p>
                  </a:txBody>
                  <a:tcPr marL="95250" marR="95250" marT="95250" marB="95250" anchor="ctr">
                    <a:lnL w="1905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tc>
                  <a:txBody>
                    <a:bodyPr/>
                    <a:lstStyle/>
                    <a:p>
                      <a:pPr algn="l" fontAlgn="ctr"/>
                      <a:r>
                        <a:rPr lang="en-US" b="0" u="none" strike="noStrike">
                          <a:solidFill>
                            <a:srgbClr val="FFFFFF"/>
                          </a:solidFill>
                          <a:effectLst/>
                          <a:latin typeface="Public Sans"/>
                        </a:rPr>
                        <a:t>Friday</a:t>
                      </a:r>
                    </a:p>
                  </a:txBody>
                  <a:tcPr marL="95250" marR="95250" marT="95250" marB="95250" anchor="ctr">
                    <a:lnL w="1905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a:noFill/>
                    </a:lnT>
                    <a:lnB w="19050" cap="flat" cmpd="sng" algn="ctr">
                      <a:solidFill>
                        <a:srgbClr val="318AD5"/>
                      </a:solidFill>
                      <a:prstDash val="solid"/>
                      <a:round/>
                      <a:headEnd type="none" w="med" len="med"/>
                      <a:tailEnd type="none" w="med" len="med"/>
                    </a:lnB>
                    <a:solidFill>
                      <a:srgbClr val="57B674"/>
                    </a:solidFill>
                  </a:tcPr>
                </a:tc>
                <a:extLst>
                  <a:ext uri="{0D108BD9-81ED-4DB2-BD59-A6C34878D82A}">
                    <a16:rowId xmlns:a16="http://schemas.microsoft.com/office/drawing/2014/main" val="10000"/>
                  </a:ext>
                </a:extLst>
              </a:tr>
              <a:tr h="495720">
                <a:tc>
                  <a:txBody>
                    <a:bodyPr/>
                    <a:lstStyle/>
                    <a:p>
                      <a:pPr fontAlgn="ctr"/>
                      <a:r>
                        <a:rPr lang="en-US" b="0" u="none" strike="noStrike" dirty="0">
                          <a:solidFill>
                            <a:srgbClr val="000000"/>
                          </a:solidFill>
                          <a:effectLst/>
                          <a:latin typeface="Public Sans"/>
                        </a:rPr>
                        <a:t>Period</a:t>
                      </a:r>
                    </a:p>
                    <a:p>
                      <a:pPr fontAlgn="ctr"/>
                      <a:r>
                        <a:rPr lang="en-US" b="0" u="none" strike="noStrike" dirty="0">
                          <a:solidFill>
                            <a:srgbClr val="000000"/>
                          </a:solidFill>
                          <a:effectLst/>
                          <a:latin typeface="Public Sans"/>
                        </a:rPr>
                        <a:t> 9:45 - 10:30</a:t>
                      </a:r>
                      <a:endParaRPr lang="en-US" b="0" u="none" strike="noStrike" dirty="0">
                        <a:solidFill>
                          <a:srgbClr val="101010"/>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English </a:t>
                      </a:r>
                    </a:p>
                    <a:p>
                      <a:pPr fontAlgn="ctr"/>
                      <a:endParaRPr lang="en-US" b="0" u="none" strike="noStrike" dirty="0">
                        <a:solidFill>
                          <a:schemeClr val="accent6">
                            <a:lumMod val="75000"/>
                          </a:schemeClr>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English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English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err="1">
                          <a:solidFill>
                            <a:schemeClr val="accent6">
                              <a:lumMod val="75000"/>
                            </a:schemeClr>
                          </a:solidFill>
                          <a:effectLst/>
                          <a:latin typeface="Public Sans"/>
                        </a:rPr>
                        <a:t>Maths</a:t>
                      </a:r>
                      <a:endParaRPr lang="en-US" b="0" u="none" strike="noStrike" dirty="0">
                        <a:solidFill>
                          <a:schemeClr val="accent6">
                            <a:lumMod val="75000"/>
                          </a:schemeClr>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err="1">
                          <a:solidFill>
                            <a:schemeClr val="accent6">
                              <a:lumMod val="75000"/>
                            </a:schemeClr>
                          </a:solidFill>
                          <a:effectLst/>
                          <a:latin typeface="Public Sans"/>
                        </a:rPr>
                        <a:t>Maths</a:t>
                      </a:r>
                      <a:endParaRPr lang="en-US" b="0" u="none" strike="noStrike" dirty="0">
                        <a:solidFill>
                          <a:schemeClr val="accent6">
                            <a:lumMod val="75000"/>
                          </a:schemeClr>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extLst>
                  <a:ext uri="{0D108BD9-81ED-4DB2-BD59-A6C34878D82A}">
                    <a16:rowId xmlns:a16="http://schemas.microsoft.com/office/drawing/2014/main" val="10001"/>
                  </a:ext>
                </a:extLst>
              </a:tr>
              <a:tr h="723264">
                <a:tc>
                  <a:txBody>
                    <a:bodyPr/>
                    <a:lstStyle/>
                    <a:p>
                      <a:pPr fontAlgn="ctr"/>
                      <a:r>
                        <a:rPr lang="en-US" b="0" u="none" strike="noStrike" dirty="0">
                          <a:solidFill>
                            <a:srgbClr val="000000"/>
                          </a:solidFill>
                          <a:effectLst/>
                          <a:latin typeface="Public Sans"/>
                        </a:rPr>
                        <a:t>Break Time</a:t>
                      </a:r>
                    </a:p>
                    <a:p>
                      <a:pPr fontAlgn="ctr"/>
                      <a:r>
                        <a:rPr lang="en-US" b="0" u="none" strike="noStrike" dirty="0">
                          <a:solidFill>
                            <a:srgbClr val="000000"/>
                          </a:solidFill>
                          <a:effectLst/>
                          <a:latin typeface="Public Sans"/>
                        </a:rPr>
                        <a:t>10:30 - 10:50</a:t>
                      </a:r>
                      <a:endParaRPr lang="en-US" b="0" u="none" strike="noStrike" dirty="0">
                        <a:solidFill>
                          <a:srgbClr val="101010"/>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tc>
                  <a:txBody>
                    <a:bodyPr/>
                    <a:lstStyle/>
                    <a:p>
                      <a:pPr fontAlgn="ctr"/>
                      <a:endParaRPr lang="en-US" b="0" u="none" strike="noStrike" dirty="0">
                        <a:solidFill>
                          <a:schemeClr val="accent6">
                            <a:lumMod val="75000"/>
                          </a:schemeClr>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tc>
                  <a:txBody>
                    <a:bodyPr/>
                    <a:lstStyle/>
                    <a:p>
                      <a:pPr fontAlgn="ctr"/>
                      <a:endParaRPr lang="en-US" b="0" u="none" strike="noStrike" dirty="0">
                        <a:solidFill>
                          <a:schemeClr val="accent6">
                            <a:lumMod val="75000"/>
                          </a:schemeClr>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tc>
                  <a:txBody>
                    <a:bodyPr/>
                    <a:lstStyle/>
                    <a:p>
                      <a:pPr fontAlgn="ctr"/>
                      <a:endParaRPr lang="en-US" b="0" u="none" strike="noStrike">
                        <a:solidFill>
                          <a:schemeClr val="accent6">
                            <a:lumMod val="75000"/>
                          </a:schemeClr>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tc>
                  <a:txBody>
                    <a:bodyPr/>
                    <a:lstStyle/>
                    <a:p>
                      <a:pPr fontAlgn="ctr"/>
                      <a:endParaRPr lang="en-US" b="0" u="none" strike="noStrike">
                        <a:solidFill>
                          <a:schemeClr val="accent6">
                            <a:lumMod val="75000"/>
                          </a:schemeClr>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tc>
                  <a:txBody>
                    <a:bodyPr/>
                    <a:lstStyle/>
                    <a:p>
                      <a:pPr fontAlgn="ctr"/>
                      <a:endParaRPr lang="en-US" b="0" u="none" strike="noStrike">
                        <a:solidFill>
                          <a:schemeClr val="accent6">
                            <a:lumMod val="75000"/>
                          </a:schemeClr>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5F5DC"/>
                    </a:solidFill>
                  </a:tcPr>
                </a:tc>
                <a:extLst>
                  <a:ext uri="{0D108BD9-81ED-4DB2-BD59-A6C34878D82A}">
                    <a16:rowId xmlns:a16="http://schemas.microsoft.com/office/drawing/2014/main" val="10002"/>
                  </a:ext>
                </a:extLst>
              </a:tr>
              <a:tr h="723264">
                <a:tc>
                  <a:txBody>
                    <a:bodyPr/>
                    <a:lstStyle/>
                    <a:p>
                      <a:pPr fontAlgn="ctr"/>
                      <a:r>
                        <a:rPr lang="en-US" b="0" u="none" strike="noStrike" dirty="0">
                          <a:solidFill>
                            <a:srgbClr val="000000"/>
                          </a:solidFill>
                          <a:effectLst/>
                          <a:latin typeface="Public Sans"/>
                        </a:rPr>
                        <a:t>Period </a:t>
                      </a:r>
                    </a:p>
                    <a:p>
                      <a:pPr fontAlgn="ctr"/>
                      <a:r>
                        <a:rPr lang="en-US" b="0" u="none" strike="noStrike" dirty="0">
                          <a:solidFill>
                            <a:srgbClr val="000000"/>
                          </a:solidFill>
                          <a:effectLst/>
                          <a:latin typeface="Public Sans"/>
                        </a:rPr>
                        <a:t>10:50 - 11:20</a:t>
                      </a:r>
                      <a:endParaRPr lang="en-US" b="0" u="none" strike="noStrike" dirty="0">
                        <a:solidFill>
                          <a:srgbClr val="101010"/>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General Knowledge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General Knowledge</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EVS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EVS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Activity </a:t>
                      </a:r>
                    </a:p>
                  </a:txBody>
                  <a:tcPr marL="76200" marR="76200" marT="19050" marB="19050"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extLst>
                  <a:ext uri="{0D108BD9-81ED-4DB2-BD59-A6C34878D82A}">
                    <a16:rowId xmlns:a16="http://schemas.microsoft.com/office/drawing/2014/main" val="10003"/>
                  </a:ext>
                </a:extLst>
              </a:tr>
              <a:tr h="495720">
                <a:tc>
                  <a:txBody>
                    <a:bodyPr/>
                    <a:lstStyle/>
                    <a:p>
                      <a:pPr fontAlgn="ctr"/>
                      <a:r>
                        <a:rPr lang="en-US" b="0" u="none" strike="noStrike" dirty="0">
                          <a:solidFill>
                            <a:srgbClr val="000000"/>
                          </a:solidFill>
                          <a:effectLst/>
                          <a:latin typeface="Public Sans"/>
                        </a:rPr>
                        <a:t>Period </a:t>
                      </a:r>
                    </a:p>
                    <a:p>
                      <a:pPr fontAlgn="ctr"/>
                      <a:r>
                        <a:rPr lang="en-US" b="0" u="none" strike="noStrike" dirty="0">
                          <a:solidFill>
                            <a:srgbClr val="000000"/>
                          </a:solidFill>
                          <a:effectLst/>
                          <a:latin typeface="Public Sans"/>
                        </a:rPr>
                        <a:t>11:20 - 11:40</a:t>
                      </a:r>
                      <a:endParaRPr lang="en-US" b="0" u="none" strike="noStrike" dirty="0">
                        <a:solidFill>
                          <a:srgbClr val="101010"/>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b="0" u="none" strike="noStrike" dirty="0">
                          <a:solidFill>
                            <a:schemeClr val="accent6">
                              <a:lumMod val="75000"/>
                            </a:schemeClr>
                          </a:solidFill>
                          <a:effectLst/>
                          <a:latin typeface="Public Sans"/>
                        </a:rPr>
                        <a:t>Hindi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b="0" u="none" strike="noStrike" dirty="0">
                          <a:solidFill>
                            <a:schemeClr val="accent6">
                              <a:lumMod val="75000"/>
                            </a:schemeClr>
                          </a:solidFill>
                          <a:effectLst/>
                          <a:latin typeface="Public Sans"/>
                        </a:rPr>
                        <a:t>Hindi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b="0" u="none" strike="noStrike" dirty="0">
                          <a:solidFill>
                            <a:schemeClr val="accent6">
                              <a:lumMod val="75000"/>
                            </a:schemeClr>
                          </a:solidFill>
                          <a:effectLst/>
                          <a:latin typeface="Public Sans"/>
                        </a:rPr>
                        <a:t>Hindi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b="0" u="none" strike="noStrike" dirty="0">
                          <a:solidFill>
                            <a:schemeClr val="accent6">
                              <a:lumMod val="75000"/>
                            </a:schemeClr>
                          </a:solidFill>
                          <a:effectLst/>
                          <a:latin typeface="Public Sans"/>
                        </a:rPr>
                        <a:t>Hindi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b="0" u="none" strike="noStrike" dirty="0">
                          <a:solidFill>
                            <a:schemeClr val="accent6">
                              <a:lumMod val="75000"/>
                            </a:schemeClr>
                          </a:solidFill>
                          <a:effectLst/>
                          <a:latin typeface="Public Sans"/>
                        </a:rPr>
                        <a:t>Hindi </a:t>
                      </a:r>
                    </a:p>
                  </a:txBody>
                  <a:tcPr marL="76200" marR="76200" marT="19050" marB="19050"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95720">
                <a:tc>
                  <a:txBody>
                    <a:bodyPr/>
                    <a:lstStyle/>
                    <a:p>
                      <a:pPr fontAlgn="ctr"/>
                      <a:r>
                        <a:rPr lang="en-US" b="0" u="none" strike="noStrike" dirty="0">
                          <a:solidFill>
                            <a:srgbClr val="000000"/>
                          </a:solidFill>
                          <a:effectLst/>
                          <a:latin typeface="Public Sans"/>
                        </a:rPr>
                        <a:t>Period </a:t>
                      </a:r>
                    </a:p>
                    <a:p>
                      <a:pPr fontAlgn="ctr"/>
                      <a:r>
                        <a:rPr lang="en-US" b="0" u="none" strike="noStrike" dirty="0">
                          <a:solidFill>
                            <a:srgbClr val="000000"/>
                          </a:solidFill>
                          <a:effectLst/>
                          <a:latin typeface="Public Sans"/>
                        </a:rPr>
                        <a:t>11:40 - 12:10</a:t>
                      </a:r>
                      <a:endParaRPr lang="en-US" b="0" u="none" strike="noStrike" dirty="0">
                        <a:solidFill>
                          <a:srgbClr val="101010"/>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Dance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Free Play (O)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Music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Free Play (I)</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tc>
                  <a:txBody>
                    <a:bodyPr/>
                    <a:lstStyle/>
                    <a:p>
                      <a:pPr fontAlgn="ctr"/>
                      <a:r>
                        <a:rPr lang="en-US" b="0" u="none" strike="noStrike" dirty="0">
                          <a:solidFill>
                            <a:schemeClr val="accent6">
                              <a:lumMod val="75000"/>
                            </a:schemeClr>
                          </a:solidFill>
                          <a:effectLst/>
                          <a:latin typeface="Public Sans"/>
                        </a:rPr>
                        <a:t>Free Play (O)</a:t>
                      </a:r>
                    </a:p>
                  </a:txBody>
                  <a:tcPr marL="76200" marR="76200" marT="19050" marB="19050"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tcPr>
                </a:tc>
                <a:extLst>
                  <a:ext uri="{0D108BD9-81ED-4DB2-BD59-A6C34878D82A}">
                    <a16:rowId xmlns:a16="http://schemas.microsoft.com/office/drawing/2014/main" val="10005"/>
                  </a:ext>
                </a:extLst>
              </a:tr>
              <a:tr h="495720">
                <a:tc>
                  <a:txBody>
                    <a:bodyPr/>
                    <a:lstStyle/>
                    <a:p>
                      <a:pPr fontAlgn="ctr"/>
                      <a:r>
                        <a:rPr lang="en-US" b="0" u="none" strike="noStrike" dirty="0">
                          <a:solidFill>
                            <a:srgbClr val="000000"/>
                          </a:solidFill>
                          <a:effectLst/>
                          <a:latin typeface="Public Sans"/>
                        </a:rPr>
                        <a:t>Period </a:t>
                      </a:r>
                    </a:p>
                    <a:p>
                      <a:pPr fontAlgn="ctr"/>
                      <a:r>
                        <a:rPr lang="en-US" b="0" u="none" strike="noStrike" dirty="0">
                          <a:solidFill>
                            <a:srgbClr val="000000"/>
                          </a:solidFill>
                          <a:effectLst/>
                          <a:latin typeface="Public Sans"/>
                        </a:rPr>
                        <a:t>12:10 - 12:25</a:t>
                      </a:r>
                      <a:endParaRPr lang="en-US" b="0" u="none" strike="noStrike" dirty="0">
                        <a:solidFill>
                          <a:srgbClr val="101010"/>
                        </a:solidFill>
                        <a:effectLst/>
                        <a:latin typeface="Public Sans"/>
                      </a:endParaRP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b="0" u="none" strike="noStrike" dirty="0">
                          <a:solidFill>
                            <a:schemeClr val="accent6">
                              <a:lumMod val="75000"/>
                            </a:schemeClr>
                          </a:solidFill>
                          <a:effectLst/>
                          <a:latin typeface="Public Sans"/>
                        </a:rPr>
                        <a:t>Rhymes/Story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b="0" u="none" strike="noStrike" dirty="0">
                          <a:solidFill>
                            <a:schemeClr val="accent6">
                              <a:lumMod val="75000"/>
                            </a:schemeClr>
                          </a:solidFill>
                          <a:effectLst/>
                          <a:latin typeface="Public Sans"/>
                        </a:rPr>
                        <a:t>Rhymes/Story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b="0" u="none" strike="noStrike" dirty="0">
                          <a:solidFill>
                            <a:schemeClr val="accent6">
                              <a:lumMod val="75000"/>
                            </a:schemeClr>
                          </a:solidFill>
                          <a:effectLst/>
                          <a:latin typeface="Public Sans"/>
                        </a:rPr>
                        <a:t>Rhymes/Story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b="0" u="none" strike="noStrike" dirty="0">
                          <a:solidFill>
                            <a:schemeClr val="accent6">
                              <a:lumMod val="75000"/>
                            </a:schemeClr>
                          </a:solidFill>
                          <a:effectLst/>
                          <a:latin typeface="Public Sans"/>
                        </a:rPr>
                        <a:t>Rhymes/Story </a:t>
                      </a:r>
                    </a:p>
                  </a:txBody>
                  <a:tcPr marL="76200" marR="76200" marT="19050" marB="19050" anchor="ctr">
                    <a:lnL w="0" cap="flat" cmpd="sng" algn="ctr">
                      <a:solidFill>
                        <a:srgbClr val="318AD5"/>
                      </a:solidFill>
                      <a:prstDash val="solid"/>
                      <a:round/>
                      <a:headEnd type="none" w="med" len="med"/>
                      <a:tailEnd type="none" w="med" len="med"/>
                    </a:lnL>
                    <a:lnR w="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tc>
                  <a:txBody>
                    <a:bodyPr/>
                    <a:lstStyle/>
                    <a:p>
                      <a:pPr fontAlgn="ctr"/>
                      <a:r>
                        <a:rPr lang="en-US" b="0" u="none" strike="noStrike" dirty="0">
                          <a:solidFill>
                            <a:schemeClr val="accent6">
                              <a:lumMod val="75000"/>
                            </a:schemeClr>
                          </a:solidFill>
                          <a:effectLst/>
                          <a:latin typeface="Public Sans"/>
                        </a:rPr>
                        <a:t>Rhymes/Story </a:t>
                      </a:r>
                    </a:p>
                  </a:txBody>
                  <a:tcPr marL="76200" marR="76200" marT="19050" marB="19050" anchor="ctr">
                    <a:lnL w="0" cap="flat" cmpd="sng" algn="ctr">
                      <a:solidFill>
                        <a:srgbClr val="318AD5"/>
                      </a:solidFill>
                      <a:prstDash val="solid"/>
                      <a:round/>
                      <a:headEnd type="none" w="med" len="med"/>
                      <a:tailEnd type="none" w="med" len="med"/>
                    </a:lnL>
                    <a:lnR w="19050" cap="flat" cmpd="sng" algn="ctr">
                      <a:solidFill>
                        <a:srgbClr val="318AD5"/>
                      </a:solidFill>
                      <a:prstDash val="solid"/>
                      <a:round/>
                      <a:headEnd type="none" w="med" len="med"/>
                      <a:tailEnd type="none" w="med" len="med"/>
                    </a:lnR>
                    <a:lnT w="19050" cap="flat" cmpd="sng" algn="ctr">
                      <a:solidFill>
                        <a:srgbClr val="318AD5"/>
                      </a:solidFill>
                      <a:prstDash val="solid"/>
                      <a:round/>
                      <a:headEnd type="none" w="med" len="med"/>
                      <a:tailEnd type="none" w="med" len="med"/>
                    </a:lnT>
                    <a:lnB w="19050" cap="flat" cmpd="sng" algn="ctr">
                      <a:solidFill>
                        <a:srgbClr val="318AD5"/>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4" name="Rectangle 1"/>
          <p:cNvSpPr>
            <a:spLocks noChangeArrowheads="1"/>
          </p:cNvSpPr>
          <p:nvPr/>
        </p:nvSpPr>
        <p:spPr bwMode="auto">
          <a:xfrm flipV="1">
            <a:off x="542024" y="1572230"/>
            <a:ext cx="11650626" cy="565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333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495057"/>
                </a:solidFill>
                <a:effectLst/>
                <a:latin typeface="inherit"/>
              </a:rPr>
              <a:t>Time Table - JUNIOR KG Class Junior A</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9"/>
          <p:cNvSpPr txBox="1"/>
          <p:nvPr/>
        </p:nvSpPr>
        <p:spPr>
          <a:xfrm>
            <a:off x="8648659" y="2632591"/>
            <a:ext cx="2815200" cy="6441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 SR.KG</a:t>
            </a:r>
            <a:endParaRPr sz="4000">
              <a:solidFill>
                <a:srgbClr val="0070C0"/>
              </a:solidFill>
              <a:latin typeface="Bookman Old Style"/>
              <a:ea typeface="Bookman Old Style"/>
              <a:cs typeface="Bookman Old Style"/>
              <a:sym typeface="Bookman Old Style"/>
            </a:endParaRPr>
          </a:p>
        </p:txBody>
      </p:sp>
      <p:sp>
        <p:nvSpPr>
          <p:cNvPr id="629" name="Google Shape;629;p49"/>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630" name="Google Shape;630;p49"/>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49</a:t>
            </a:r>
            <a:endParaRPr sz="1800">
              <a:solidFill>
                <a:schemeClr val="dk1"/>
              </a:solidFill>
              <a:latin typeface="Times New Roman"/>
              <a:ea typeface="Times New Roman"/>
              <a:cs typeface="Times New Roman"/>
              <a:sym typeface="Times New Roman"/>
            </a:endParaRPr>
          </a:p>
        </p:txBody>
      </p:sp>
      <p:pic>
        <p:nvPicPr>
          <p:cNvPr id="631" name="Google Shape;631;p49" descr="Z:\SCHOOL LOGOS\New logo\Combine with New IDS Logo.png"/>
          <p:cNvPicPr preferRelativeResize="0"/>
          <p:nvPr/>
        </p:nvPicPr>
        <p:blipFill rotWithShape="1">
          <a:blip r:embed="rId3">
            <a:alphaModFix/>
          </a:blip>
          <a:srcRect/>
          <a:stretch/>
        </p:blipFill>
        <p:spPr>
          <a:xfrm>
            <a:off x="2479785" y="257494"/>
            <a:ext cx="5862949" cy="1041312"/>
          </a:xfrm>
          <a:prstGeom prst="rect">
            <a:avLst/>
          </a:prstGeom>
          <a:noFill/>
          <a:ln>
            <a:noFill/>
          </a:ln>
        </p:spPr>
      </p:pic>
      <p:graphicFrame>
        <p:nvGraphicFramePr>
          <p:cNvPr id="632" name="Google Shape;632;p49"/>
          <p:cNvGraphicFramePr/>
          <p:nvPr/>
        </p:nvGraphicFramePr>
        <p:xfrm>
          <a:off x="235525" y="1475450"/>
          <a:ext cx="8207525" cy="4769369"/>
        </p:xfrm>
        <a:graphic>
          <a:graphicData uri="http://schemas.openxmlformats.org/drawingml/2006/table">
            <a:tbl>
              <a:tblPr>
                <a:solidFill>
                  <a:srgbClr val="FFFFFF"/>
                </a:solidFill>
                <a:tableStyleId>{46933E11-CBB0-4478-B0C7-93CE9AB165D6}</a:tableStyleId>
              </a:tblPr>
              <a:tblGrid>
                <a:gridCol w="1399400">
                  <a:extLst>
                    <a:ext uri="{9D8B030D-6E8A-4147-A177-3AD203B41FA5}">
                      <a16:colId xmlns:a16="http://schemas.microsoft.com/office/drawing/2014/main" val="20000"/>
                    </a:ext>
                  </a:extLst>
                </a:gridCol>
                <a:gridCol w="1153150">
                  <a:extLst>
                    <a:ext uri="{9D8B030D-6E8A-4147-A177-3AD203B41FA5}">
                      <a16:colId xmlns:a16="http://schemas.microsoft.com/office/drawing/2014/main" val="20001"/>
                    </a:ext>
                  </a:extLst>
                </a:gridCol>
                <a:gridCol w="1153150">
                  <a:extLst>
                    <a:ext uri="{9D8B030D-6E8A-4147-A177-3AD203B41FA5}">
                      <a16:colId xmlns:a16="http://schemas.microsoft.com/office/drawing/2014/main" val="20002"/>
                    </a:ext>
                  </a:extLst>
                </a:gridCol>
                <a:gridCol w="1153150">
                  <a:extLst>
                    <a:ext uri="{9D8B030D-6E8A-4147-A177-3AD203B41FA5}">
                      <a16:colId xmlns:a16="http://schemas.microsoft.com/office/drawing/2014/main" val="20003"/>
                    </a:ext>
                  </a:extLst>
                </a:gridCol>
                <a:gridCol w="1153150">
                  <a:extLst>
                    <a:ext uri="{9D8B030D-6E8A-4147-A177-3AD203B41FA5}">
                      <a16:colId xmlns:a16="http://schemas.microsoft.com/office/drawing/2014/main" val="20004"/>
                    </a:ext>
                  </a:extLst>
                </a:gridCol>
                <a:gridCol w="1153150">
                  <a:extLst>
                    <a:ext uri="{9D8B030D-6E8A-4147-A177-3AD203B41FA5}">
                      <a16:colId xmlns:a16="http://schemas.microsoft.com/office/drawing/2014/main" val="20005"/>
                    </a:ext>
                  </a:extLst>
                </a:gridCol>
                <a:gridCol w="1042375">
                  <a:extLst>
                    <a:ext uri="{9D8B030D-6E8A-4147-A177-3AD203B41FA5}">
                      <a16:colId xmlns:a16="http://schemas.microsoft.com/office/drawing/2014/main" val="20006"/>
                    </a:ext>
                  </a:extLst>
                </a:gridCol>
              </a:tblGrid>
              <a:tr h="341625">
                <a:tc>
                  <a:txBody>
                    <a:bodyPr/>
                    <a:lstStyle/>
                    <a:p>
                      <a:pPr marL="0" lvl="0" indent="0" algn="ctr" rtl="0">
                        <a:lnSpc>
                          <a:spcPct val="142857"/>
                        </a:lnSpc>
                        <a:spcBef>
                          <a:spcPts val="0"/>
                        </a:spcBef>
                        <a:spcAft>
                          <a:spcPts val="0"/>
                        </a:spcAft>
                        <a:buNone/>
                      </a:pPr>
                      <a:r>
                        <a:rPr lang="en-US" sz="1050" dirty="0">
                          <a:solidFill>
                            <a:srgbClr val="101010"/>
                          </a:solidFill>
                          <a:highlight>
                            <a:srgbClr val="FFFFFF"/>
                          </a:highlight>
                        </a:rPr>
                        <a:t>Period</a:t>
                      </a:r>
                      <a:endParaRPr sz="1050" dirty="0">
                        <a:solidFill>
                          <a:srgbClr val="101010"/>
                        </a:solidFill>
                        <a:highlight>
                          <a:srgbClr val="FFFFFF"/>
                        </a:highlight>
                      </a:endParaRPr>
                    </a:p>
                  </a:txBody>
                  <a:tcPr marL="95250" marR="95250" marT="95250" marB="95250" anchor="ctr">
                    <a:lnB w="9525" cap="flat" cmpd="sng">
                      <a:solidFill>
                        <a:srgbClr val="000000"/>
                      </a:solidFill>
                      <a:prstDash val="solid"/>
                      <a:round/>
                      <a:headEnd type="none" w="sm" len="sm"/>
                      <a:tailEnd type="none" w="sm" len="sm"/>
                    </a:lnB>
                    <a:solidFill>
                      <a:srgbClr val="57B674"/>
                    </a:solidFill>
                  </a:tcPr>
                </a:tc>
                <a:tc>
                  <a:txBody>
                    <a:bodyPr/>
                    <a:lstStyle/>
                    <a:p>
                      <a:pPr marL="0" lvl="0" indent="0" algn="ctr" rtl="0">
                        <a:lnSpc>
                          <a:spcPct val="142857"/>
                        </a:lnSpc>
                        <a:spcBef>
                          <a:spcPts val="0"/>
                        </a:spcBef>
                        <a:spcAft>
                          <a:spcPts val="0"/>
                        </a:spcAft>
                        <a:buNone/>
                      </a:pPr>
                      <a:r>
                        <a:rPr lang="en-US" sz="1050">
                          <a:solidFill>
                            <a:srgbClr val="101010"/>
                          </a:solidFill>
                          <a:highlight>
                            <a:srgbClr val="FFFFFF"/>
                          </a:highlight>
                        </a:rPr>
                        <a:t>Monday</a:t>
                      </a:r>
                      <a:endParaRPr sz="1050">
                        <a:solidFill>
                          <a:srgbClr val="101010"/>
                        </a:solidFill>
                        <a:highlight>
                          <a:srgbClr val="FFFFFF"/>
                        </a:highlight>
                      </a:endParaRPr>
                    </a:p>
                  </a:txBody>
                  <a:tcPr marL="95250" marR="95250" marT="95250" marB="95250" anchor="ctr">
                    <a:lnB w="9525" cap="flat" cmpd="sng">
                      <a:solidFill>
                        <a:srgbClr val="000000"/>
                      </a:solidFill>
                      <a:prstDash val="solid"/>
                      <a:round/>
                      <a:headEnd type="none" w="sm" len="sm"/>
                      <a:tailEnd type="none" w="sm" len="sm"/>
                    </a:lnB>
                    <a:solidFill>
                      <a:srgbClr val="57B674"/>
                    </a:solidFill>
                  </a:tcPr>
                </a:tc>
                <a:tc>
                  <a:txBody>
                    <a:bodyPr/>
                    <a:lstStyle/>
                    <a:p>
                      <a:pPr marL="0" lvl="0" indent="0" algn="ctr" rtl="0">
                        <a:lnSpc>
                          <a:spcPct val="142857"/>
                        </a:lnSpc>
                        <a:spcBef>
                          <a:spcPts val="0"/>
                        </a:spcBef>
                        <a:spcAft>
                          <a:spcPts val="0"/>
                        </a:spcAft>
                        <a:buNone/>
                      </a:pPr>
                      <a:r>
                        <a:rPr lang="en-US" sz="1050">
                          <a:solidFill>
                            <a:srgbClr val="101010"/>
                          </a:solidFill>
                          <a:highlight>
                            <a:srgbClr val="FFFFFF"/>
                          </a:highlight>
                        </a:rPr>
                        <a:t>Tuesday</a:t>
                      </a:r>
                      <a:endParaRPr sz="1050">
                        <a:solidFill>
                          <a:srgbClr val="101010"/>
                        </a:solidFill>
                        <a:highlight>
                          <a:srgbClr val="FFFFFF"/>
                        </a:highlight>
                      </a:endParaRPr>
                    </a:p>
                  </a:txBody>
                  <a:tcPr marL="95250" marR="95250" marT="95250" marB="95250" anchor="ctr">
                    <a:lnB w="9525" cap="flat" cmpd="sng">
                      <a:solidFill>
                        <a:srgbClr val="000000"/>
                      </a:solidFill>
                      <a:prstDash val="solid"/>
                      <a:round/>
                      <a:headEnd type="none" w="sm" len="sm"/>
                      <a:tailEnd type="none" w="sm" len="sm"/>
                    </a:lnB>
                    <a:solidFill>
                      <a:srgbClr val="57B674"/>
                    </a:solidFill>
                  </a:tcPr>
                </a:tc>
                <a:tc>
                  <a:txBody>
                    <a:bodyPr/>
                    <a:lstStyle/>
                    <a:p>
                      <a:pPr marL="0" lvl="0" indent="0" algn="ctr" rtl="0">
                        <a:lnSpc>
                          <a:spcPct val="142857"/>
                        </a:lnSpc>
                        <a:spcBef>
                          <a:spcPts val="0"/>
                        </a:spcBef>
                        <a:spcAft>
                          <a:spcPts val="0"/>
                        </a:spcAft>
                        <a:buNone/>
                      </a:pPr>
                      <a:r>
                        <a:rPr lang="en-US" sz="1050">
                          <a:solidFill>
                            <a:srgbClr val="101010"/>
                          </a:solidFill>
                          <a:highlight>
                            <a:srgbClr val="FFFFFF"/>
                          </a:highlight>
                        </a:rPr>
                        <a:t>Wednesday</a:t>
                      </a:r>
                      <a:endParaRPr sz="1050">
                        <a:solidFill>
                          <a:srgbClr val="101010"/>
                        </a:solidFill>
                        <a:highlight>
                          <a:srgbClr val="FFFFFF"/>
                        </a:highlight>
                      </a:endParaRPr>
                    </a:p>
                  </a:txBody>
                  <a:tcPr marL="95250" marR="95250" marT="95250" marB="95250" anchor="ctr">
                    <a:lnB w="9525" cap="flat" cmpd="sng">
                      <a:solidFill>
                        <a:srgbClr val="000000"/>
                      </a:solidFill>
                      <a:prstDash val="solid"/>
                      <a:round/>
                      <a:headEnd type="none" w="sm" len="sm"/>
                      <a:tailEnd type="none" w="sm" len="sm"/>
                    </a:lnB>
                    <a:solidFill>
                      <a:srgbClr val="57B674"/>
                    </a:solidFill>
                  </a:tcPr>
                </a:tc>
                <a:tc>
                  <a:txBody>
                    <a:bodyPr/>
                    <a:lstStyle/>
                    <a:p>
                      <a:pPr marL="0" lvl="0" indent="0" algn="ctr" rtl="0">
                        <a:lnSpc>
                          <a:spcPct val="142857"/>
                        </a:lnSpc>
                        <a:spcBef>
                          <a:spcPts val="0"/>
                        </a:spcBef>
                        <a:spcAft>
                          <a:spcPts val="0"/>
                        </a:spcAft>
                        <a:buNone/>
                      </a:pPr>
                      <a:r>
                        <a:rPr lang="en-US" sz="1050">
                          <a:solidFill>
                            <a:srgbClr val="101010"/>
                          </a:solidFill>
                          <a:highlight>
                            <a:srgbClr val="FFFFFF"/>
                          </a:highlight>
                        </a:rPr>
                        <a:t>Thursday</a:t>
                      </a:r>
                      <a:endParaRPr sz="1050">
                        <a:solidFill>
                          <a:srgbClr val="101010"/>
                        </a:solidFill>
                        <a:highlight>
                          <a:srgbClr val="FFFFFF"/>
                        </a:highlight>
                      </a:endParaRPr>
                    </a:p>
                  </a:txBody>
                  <a:tcPr marL="95250" marR="95250" marT="95250" marB="95250" anchor="ctr">
                    <a:lnB w="9525" cap="flat" cmpd="sng">
                      <a:solidFill>
                        <a:srgbClr val="000000"/>
                      </a:solidFill>
                      <a:prstDash val="solid"/>
                      <a:round/>
                      <a:headEnd type="none" w="sm" len="sm"/>
                      <a:tailEnd type="none" w="sm" len="sm"/>
                    </a:lnB>
                    <a:solidFill>
                      <a:srgbClr val="57B674"/>
                    </a:solidFill>
                  </a:tcPr>
                </a:tc>
                <a:tc>
                  <a:txBody>
                    <a:bodyPr/>
                    <a:lstStyle/>
                    <a:p>
                      <a:pPr marL="0" lvl="0" indent="0" algn="ctr" rtl="0">
                        <a:lnSpc>
                          <a:spcPct val="142857"/>
                        </a:lnSpc>
                        <a:spcBef>
                          <a:spcPts val="0"/>
                        </a:spcBef>
                        <a:spcAft>
                          <a:spcPts val="0"/>
                        </a:spcAft>
                        <a:buNone/>
                      </a:pPr>
                      <a:r>
                        <a:rPr lang="en-US" sz="1050">
                          <a:solidFill>
                            <a:srgbClr val="101010"/>
                          </a:solidFill>
                          <a:highlight>
                            <a:srgbClr val="FFFFFF"/>
                          </a:highlight>
                        </a:rPr>
                        <a:t>Friday</a:t>
                      </a:r>
                      <a:endParaRPr sz="1050">
                        <a:solidFill>
                          <a:srgbClr val="101010"/>
                        </a:solidFill>
                        <a:highlight>
                          <a:srgbClr val="FFFFFF"/>
                        </a:highlight>
                      </a:endParaRPr>
                    </a:p>
                  </a:txBody>
                  <a:tcPr marL="95250" marR="95250" marT="95250" marB="95250" anchor="ctr">
                    <a:lnB w="9525" cap="flat" cmpd="sng">
                      <a:solidFill>
                        <a:srgbClr val="000000"/>
                      </a:solidFill>
                      <a:prstDash val="solid"/>
                      <a:round/>
                      <a:headEnd type="none" w="sm" len="sm"/>
                      <a:tailEnd type="none" w="sm" len="sm"/>
                    </a:lnB>
                    <a:solidFill>
                      <a:srgbClr val="57B674"/>
                    </a:solidFill>
                  </a:tcPr>
                </a:tc>
                <a:tc>
                  <a:txBody>
                    <a:bodyPr/>
                    <a:lstStyle/>
                    <a:p>
                      <a:pPr marL="0" lvl="0" indent="0" algn="ctr" rtl="0">
                        <a:lnSpc>
                          <a:spcPct val="142857"/>
                        </a:lnSpc>
                        <a:spcBef>
                          <a:spcPts val="0"/>
                        </a:spcBef>
                        <a:spcAft>
                          <a:spcPts val="0"/>
                        </a:spcAft>
                        <a:buNone/>
                      </a:pPr>
                      <a:r>
                        <a:rPr lang="en-US" sz="1050">
                          <a:solidFill>
                            <a:srgbClr val="101010"/>
                          </a:solidFill>
                          <a:highlight>
                            <a:srgbClr val="FFFFFF"/>
                          </a:highlight>
                        </a:rPr>
                        <a:t>Saturday</a:t>
                      </a:r>
                      <a:endParaRPr sz="1050">
                        <a:solidFill>
                          <a:srgbClr val="101010"/>
                        </a:solidFill>
                        <a:highlight>
                          <a:srgbClr val="FFFFFF"/>
                        </a:highlight>
                      </a:endParaRPr>
                    </a:p>
                  </a:txBody>
                  <a:tcPr marL="95250" marR="95250" marT="95250" marB="95250" anchor="ctr">
                    <a:lnB w="9525" cap="flat" cmpd="sng">
                      <a:solidFill>
                        <a:srgbClr val="000000"/>
                      </a:solidFill>
                      <a:prstDash val="solid"/>
                      <a:round/>
                      <a:headEnd type="none" w="sm" len="sm"/>
                      <a:tailEnd type="none" w="sm" len="sm"/>
                    </a:lnB>
                    <a:solidFill>
                      <a:srgbClr val="57B674"/>
                    </a:solidFill>
                  </a:tcPr>
                </a:tc>
                <a:extLst>
                  <a:ext uri="{0D108BD9-81ED-4DB2-BD59-A6C34878D82A}">
                    <a16:rowId xmlns:a16="http://schemas.microsoft.com/office/drawing/2014/main" val="10000"/>
                  </a:ext>
                </a:extLst>
              </a:tr>
              <a:tr h="734125">
                <a:tc>
                  <a:txBody>
                    <a:bodyPr/>
                    <a:lstStyle/>
                    <a:p>
                      <a:pPr marL="76200" marR="76200" lvl="0" indent="0" algn="ctr" rtl="0">
                        <a:lnSpc>
                          <a:spcPct val="150000"/>
                        </a:lnSpc>
                        <a:spcBef>
                          <a:spcPts val="0"/>
                        </a:spcBef>
                        <a:spcAft>
                          <a:spcPts val="0"/>
                        </a:spcAft>
                        <a:buNone/>
                      </a:pPr>
                      <a:r>
                        <a:rPr lang="en-US" sz="1050">
                          <a:highlight>
                            <a:srgbClr val="FFFFFF"/>
                          </a:highlight>
                        </a:rPr>
                        <a:t>Period 1</a:t>
                      </a:r>
                      <a:endParaRPr sz="1050">
                        <a:highlight>
                          <a:srgbClr val="FFFFFF"/>
                        </a:highlight>
                      </a:endParaRPr>
                    </a:p>
                    <a:p>
                      <a:pPr marL="76200" marR="76200" lvl="0" indent="0" algn="ctr" rtl="0">
                        <a:lnSpc>
                          <a:spcPct val="150000"/>
                        </a:lnSpc>
                        <a:spcBef>
                          <a:spcPts val="0"/>
                        </a:spcBef>
                        <a:spcAft>
                          <a:spcPts val="0"/>
                        </a:spcAft>
                        <a:buNone/>
                      </a:pPr>
                      <a:r>
                        <a:rPr lang="en-US" sz="900">
                          <a:highlight>
                            <a:srgbClr val="FFFFFF"/>
                          </a:highlight>
                        </a:rPr>
                        <a:t>09:45:00 - 10:30:00</a:t>
                      </a:r>
                      <a:endParaRPr sz="90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solidFill>
                            <a:srgbClr val="008000"/>
                          </a:solidFill>
                          <a:highlight>
                            <a:srgbClr val="FFFFFF"/>
                          </a:highlight>
                        </a:rPr>
                        <a:t>English SENIOR KG  </a:t>
                      </a:r>
                      <a:endParaRPr sz="1050" dirty="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English SENIOR KG -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English</a:t>
                      </a:r>
                      <a:endParaRPr sz="1050">
                        <a:solidFill>
                          <a:srgbClr val="008000"/>
                        </a:solidFill>
                        <a:highlight>
                          <a:srgbClr val="FFFFFF"/>
                        </a:highlight>
                      </a:endParaRPr>
                    </a:p>
                    <a:p>
                      <a:pPr marL="76200" marR="76200" lvl="0" indent="0" algn="ctr" rtl="0">
                        <a:lnSpc>
                          <a:spcPct val="150000"/>
                        </a:lnSpc>
                        <a:spcBef>
                          <a:spcPts val="0"/>
                        </a:spcBef>
                        <a:spcAft>
                          <a:spcPts val="0"/>
                        </a:spcAft>
                        <a:buNone/>
                      </a:pPr>
                      <a:r>
                        <a:rPr lang="en-US" sz="1050">
                          <a:solidFill>
                            <a:srgbClr val="008000"/>
                          </a:solidFill>
                          <a:highlight>
                            <a:srgbClr val="FFFFFF"/>
                          </a:highlight>
                        </a:rPr>
                        <a:t>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Mathematics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Mathematics |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73925">
                <a:tc>
                  <a:txBody>
                    <a:bodyPr/>
                    <a:lstStyle/>
                    <a:p>
                      <a:pPr marL="76200" marR="76200" lvl="0" indent="0" algn="ctr" rtl="0">
                        <a:lnSpc>
                          <a:spcPct val="150000"/>
                        </a:lnSpc>
                        <a:spcBef>
                          <a:spcPts val="0"/>
                        </a:spcBef>
                        <a:spcAft>
                          <a:spcPts val="0"/>
                        </a:spcAft>
                        <a:buNone/>
                      </a:pPr>
                      <a:r>
                        <a:rPr lang="en-US" sz="1050">
                          <a:highlight>
                            <a:srgbClr val="FFFFFF"/>
                          </a:highlight>
                        </a:rPr>
                        <a:t>Break Time</a:t>
                      </a:r>
                      <a:endParaRPr sz="1050">
                        <a:highlight>
                          <a:srgbClr val="FFFFFF"/>
                        </a:highlight>
                      </a:endParaRPr>
                    </a:p>
                    <a:p>
                      <a:pPr marL="76200" marR="76200" lvl="0" indent="0" algn="ctr" rtl="0">
                        <a:lnSpc>
                          <a:spcPct val="150000"/>
                        </a:lnSpc>
                        <a:spcBef>
                          <a:spcPts val="0"/>
                        </a:spcBef>
                        <a:spcAft>
                          <a:spcPts val="0"/>
                        </a:spcAft>
                        <a:buNone/>
                      </a:pPr>
                      <a:r>
                        <a:rPr lang="en-US" sz="900">
                          <a:highlight>
                            <a:srgbClr val="FFFFFF"/>
                          </a:highlight>
                        </a:rPr>
                        <a:t>10:30:00 - 10:50:00</a:t>
                      </a:r>
                      <a:endParaRPr sz="90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highlight>
                            <a:srgbClr val="FFFFFF"/>
                          </a:highlight>
                        </a:rPr>
                        <a:t>Break Time</a:t>
                      </a:r>
                      <a:endParaRPr sz="1050" dirty="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highlight>
                            <a:srgbClr val="FFFFFF"/>
                          </a:highlight>
                        </a:rPr>
                        <a:t>Break Time</a:t>
                      </a:r>
                      <a:endParaRPr sz="1050" dirty="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highlight>
                            <a:srgbClr val="FFFFFF"/>
                          </a:highlight>
                        </a:rPr>
                        <a:t>Break Time</a:t>
                      </a:r>
                      <a:endParaRPr sz="105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highlight>
                            <a:srgbClr val="FFFFFF"/>
                          </a:highlight>
                        </a:rPr>
                        <a:t>Break Time</a:t>
                      </a:r>
                      <a:endParaRPr sz="105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highlight>
                            <a:srgbClr val="FFFFFF"/>
                          </a:highlight>
                        </a:rPr>
                        <a:t>Break Time</a:t>
                      </a:r>
                      <a:endParaRPr sz="105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highlight>
                            <a:srgbClr val="FFFFFF"/>
                          </a:highlight>
                        </a:rPr>
                        <a:t>Break Time</a:t>
                      </a:r>
                      <a:endParaRPr sz="105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66450">
                <a:tc>
                  <a:txBody>
                    <a:bodyPr/>
                    <a:lstStyle/>
                    <a:p>
                      <a:pPr marL="76200" marR="76200" lvl="0" indent="0" algn="ctr" rtl="0">
                        <a:lnSpc>
                          <a:spcPct val="150000"/>
                        </a:lnSpc>
                        <a:spcBef>
                          <a:spcPts val="0"/>
                        </a:spcBef>
                        <a:spcAft>
                          <a:spcPts val="0"/>
                        </a:spcAft>
                        <a:buNone/>
                      </a:pPr>
                      <a:r>
                        <a:rPr lang="en-US" sz="1050">
                          <a:highlight>
                            <a:srgbClr val="FFFFFF"/>
                          </a:highlight>
                        </a:rPr>
                        <a:t>Period 2</a:t>
                      </a:r>
                      <a:endParaRPr sz="1050">
                        <a:highlight>
                          <a:srgbClr val="FFFFFF"/>
                        </a:highlight>
                      </a:endParaRPr>
                    </a:p>
                    <a:p>
                      <a:pPr marL="76200" marR="76200" lvl="0" indent="0" algn="ctr" rtl="0">
                        <a:lnSpc>
                          <a:spcPct val="150000"/>
                        </a:lnSpc>
                        <a:spcBef>
                          <a:spcPts val="0"/>
                        </a:spcBef>
                        <a:spcAft>
                          <a:spcPts val="0"/>
                        </a:spcAft>
                        <a:buNone/>
                      </a:pPr>
                      <a:r>
                        <a:rPr lang="en-US" sz="900">
                          <a:highlight>
                            <a:srgbClr val="FFFFFF"/>
                          </a:highlight>
                        </a:rPr>
                        <a:t>10:50:00 - 11:20:00</a:t>
                      </a:r>
                      <a:endParaRPr sz="90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solidFill>
                            <a:srgbClr val="008000"/>
                          </a:solidFill>
                          <a:highlight>
                            <a:srgbClr val="FFFFFF"/>
                          </a:highlight>
                        </a:rPr>
                        <a:t>General Knowledge SENIOR KG </a:t>
                      </a:r>
                      <a:endParaRPr sz="1050" dirty="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solidFill>
                            <a:srgbClr val="008000"/>
                          </a:solidFill>
                          <a:highlight>
                            <a:srgbClr val="FFFFFF"/>
                          </a:highlight>
                        </a:rPr>
                        <a:t>General Knowledge SENIOR KG </a:t>
                      </a:r>
                      <a:endParaRPr sz="1050" dirty="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solidFill>
                            <a:srgbClr val="008000"/>
                          </a:solidFill>
                          <a:highlight>
                            <a:srgbClr val="FFFFFF"/>
                          </a:highlight>
                        </a:rPr>
                        <a:t>EVS </a:t>
                      </a:r>
                      <a:endParaRPr sz="1050" dirty="0">
                        <a:solidFill>
                          <a:srgbClr val="008000"/>
                        </a:solidFill>
                        <a:highlight>
                          <a:srgbClr val="FFFFFF"/>
                        </a:highlight>
                      </a:endParaRPr>
                    </a:p>
                    <a:p>
                      <a:pPr marL="76200" marR="76200" lvl="0" indent="0" algn="ctr" rtl="0">
                        <a:lnSpc>
                          <a:spcPct val="150000"/>
                        </a:lnSpc>
                        <a:spcBef>
                          <a:spcPts val="0"/>
                        </a:spcBef>
                        <a:spcAft>
                          <a:spcPts val="0"/>
                        </a:spcAft>
                        <a:buNone/>
                      </a:pPr>
                      <a:r>
                        <a:rPr lang="en-US" sz="1050" dirty="0">
                          <a:solidFill>
                            <a:srgbClr val="008000"/>
                          </a:solidFill>
                          <a:highlight>
                            <a:srgbClr val="FFFFFF"/>
                          </a:highlight>
                        </a:rPr>
                        <a:t>SENIOR KG </a:t>
                      </a:r>
                      <a:endParaRPr sz="1050" dirty="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solidFill>
                            <a:srgbClr val="008000"/>
                          </a:solidFill>
                          <a:highlight>
                            <a:srgbClr val="FFFFFF"/>
                          </a:highlight>
                        </a:rPr>
                        <a:t>EVS </a:t>
                      </a:r>
                      <a:endParaRPr sz="1050" dirty="0">
                        <a:solidFill>
                          <a:srgbClr val="008000"/>
                        </a:solidFill>
                        <a:highlight>
                          <a:srgbClr val="FFFFFF"/>
                        </a:highlight>
                      </a:endParaRPr>
                    </a:p>
                    <a:p>
                      <a:pPr marL="76200" marR="76200" lvl="0" indent="0" algn="ctr" rtl="0">
                        <a:lnSpc>
                          <a:spcPct val="150000"/>
                        </a:lnSpc>
                        <a:spcBef>
                          <a:spcPts val="0"/>
                        </a:spcBef>
                        <a:spcAft>
                          <a:spcPts val="0"/>
                        </a:spcAft>
                        <a:buNone/>
                      </a:pPr>
                      <a:r>
                        <a:rPr lang="en-US" sz="1050" dirty="0">
                          <a:solidFill>
                            <a:srgbClr val="008000"/>
                          </a:solidFill>
                          <a:highlight>
                            <a:srgbClr val="FFFFFF"/>
                          </a:highlight>
                        </a:rPr>
                        <a:t>SENIOR KG </a:t>
                      </a:r>
                      <a:endParaRPr sz="1050" dirty="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Activity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4125">
                <a:tc>
                  <a:txBody>
                    <a:bodyPr/>
                    <a:lstStyle/>
                    <a:p>
                      <a:pPr marL="76200" marR="76200" lvl="0" indent="0" algn="ctr" rtl="0">
                        <a:lnSpc>
                          <a:spcPct val="150000"/>
                        </a:lnSpc>
                        <a:spcBef>
                          <a:spcPts val="0"/>
                        </a:spcBef>
                        <a:spcAft>
                          <a:spcPts val="0"/>
                        </a:spcAft>
                        <a:buNone/>
                      </a:pPr>
                      <a:r>
                        <a:rPr lang="en-US" sz="1050">
                          <a:highlight>
                            <a:srgbClr val="FFFFFF"/>
                          </a:highlight>
                        </a:rPr>
                        <a:t>Period 3</a:t>
                      </a:r>
                      <a:endParaRPr sz="1050">
                        <a:highlight>
                          <a:srgbClr val="FFFFFF"/>
                        </a:highlight>
                      </a:endParaRPr>
                    </a:p>
                    <a:p>
                      <a:pPr marL="76200" marR="76200" lvl="0" indent="0" algn="ctr" rtl="0">
                        <a:lnSpc>
                          <a:spcPct val="150000"/>
                        </a:lnSpc>
                        <a:spcBef>
                          <a:spcPts val="0"/>
                        </a:spcBef>
                        <a:spcAft>
                          <a:spcPts val="0"/>
                        </a:spcAft>
                        <a:buNone/>
                      </a:pPr>
                      <a:r>
                        <a:rPr lang="en-US" sz="900">
                          <a:highlight>
                            <a:srgbClr val="FFFFFF"/>
                          </a:highlight>
                        </a:rPr>
                        <a:t>11:20:00 - 11:40:00</a:t>
                      </a:r>
                      <a:endParaRPr sz="90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Hindi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Hindi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solidFill>
                            <a:srgbClr val="008000"/>
                          </a:solidFill>
                          <a:highlight>
                            <a:srgbClr val="FFFFFF"/>
                          </a:highlight>
                        </a:rPr>
                        <a:t>Hindi SENIOR KG </a:t>
                      </a:r>
                      <a:endParaRPr sz="1050" dirty="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solidFill>
                            <a:srgbClr val="008000"/>
                          </a:solidFill>
                          <a:highlight>
                            <a:srgbClr val="FFFFFF"/>
                          </a:highlight>
                        </a:rPr>
                        <a:t>Hindi SENIOR KG </a:t>
                      </a:r>
                      <a:endParaRPr sz="1050" dirty="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Hindi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734125">
                <a:tc>
                  <a:txBody>
                    <a:bodyPr/>
                    <a:lstStyle/>
                    <a:p>
                      <a:pPr marL="76200" marR="76200" lvl="0" indent="0" algn="ctr" rtl="0">
                        <a:lnSpc>
                          <a:spcPct val="150000"/>
                        </a:lnSpc>
                        <a:spcBef>
                          <a:spcPts val="0"/>
                        </a:spcBef>
                        <a:spcAft>
                          <a:spcPts val="0"/>
                        </a:spcAft>
                        <a:buNone/>
                      </a:pPr>
                      <a:r>
                        <a:rPr lang="en-US" sz="1050">
                          <a:highlight>
                            <a:srgbClr val="FFFFFF"/>
                          </a:highlight>
                        </a:rPr>
                        <a:t>Period 4</a:t>
                      </a:r>
                      <a:endParaRPr sz="1050">
                        <a:highlight>
                          <a:srgbClr val="FFFFFF"/>
                        </a:highlight>
                      </a:endParaRPr>
                    </a:p>
                    <a:p>
                      <a:pPr marL="76200" marR="76200" lvl="0" indent="0" algn="ctr" rtl="0">
                        <a:lnSpc>
                          <a:spcPct val="150000"/>
                        </a:lnSpc>
                        <a:spcBef>
                          <a:spcPts val="0"/>
                        </a:spcBef>
                        <a:spcAft>
                          <a:spcPts val="0"/>
                        </a:spcAft>
                        <a:buNone/>
                      </a:pPr>
                      <a:r>
                        <a:rPr lang="en-US" sz="900">
                          <a:highlight>
                            <a:srgbClr val="FFFFFF"/>
                          </a:highlight>
                        </a:rPr>
                        <a:t>11:40:00 - 12:10:00</a:t>
                      </a:r>
                      <a:endParaRPr sz="90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Free Play (O)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Free Play (I)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Free Play (O)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solidFill>
                            <a:srgbClr val="008000"/>
                          </a:solidFill>
                          <a:highlight>
                            <a:srgbClr val="FFFFFF"/>
                          </a:highlight>
                        </a:rPr>
                        <a:t>Free Play (I) SENIOR KG </a:t>
                      </a:r>
                      <a:endParaRPr sz="1050" dirty="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solidFill>
                            <a:srgbClr val="008000"/>
                          </a:solidFill>
                          <a:highlight>
                            <a:srgbClr val="FFFFFF"/>
                          </a:highlight>
                        </a:rPr>
                        <a:t>Music/Dance  SENIOR KG </a:t>
                      </a:r>
                      <a:endParaRPr sz="1050" dirty="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734125">
                <a:tc>
                  <a:txBody>
                    <a:bodyPr/>
                    <a:lstStyle/>
                    <a:p>
                      <a:pPr marL="76200" marR="76200" lvl="0" indent="0" algn="ctr" rtl="0">
                        <a:lnSpc>
                          <a:spcPct val="150000"/>
                        </a:lnSpc>
                        <a:spcBef>
                          <a:spcPts val="0"/>
                        </a:spcBef>
                        <a:spcAft>
                          <a:spcPts val="0"/>
                        </a:spcAft>
                        <a:buNone/>
                      </a:pPr>
                      <a:r>
                        <a:rPr lang="en-US" sz="1050">
                          <a:highlight>
                            <a:srgbClr val="FFFFFF"/>
                          </a:highlight>
                        </a:rPr>
                        <a:t>Period 5</a:t>
                      </a:r>
                      <a:endParaRPr sz="1050">
                        <a:highlight>
                          <a:srgbClr val="FFFFFF"/>
                        </a:highlight>
                      </a:endParaRPr>
                    </a:p>
                    <a:p>
                      <a:pPr marL="76200" marR="76200" lvl="0" indent="0" algn="ctr" rtl="0">
                        <a:lnSpc>
                          <a:spcPct val="150000"/>
                        </a:lnSpc>
                        <a:spcBef>
                          <a:spcPts val="0"/>
                        </a:spcBef>
                        <a:spcAft>
                          <a:spcPts val="0"/>
                        </a:spcAft>
                        <a:buNone/>
                      </a:pPr>
                      <a:r>
                        <a:rPr lang="en-US" sz="900">
                          <a:highlight>
                            <a:srgbClr val="FFFFFF"/>
                          </a:highlight>
                        </a:rPr>
                        <a:t>12:10:00 - 12:25:00</a:t>
                      </a:r>
                      <a:endParaRPr sz="900">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Rhymes/Story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Rhymes/Story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Rhymes/Story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a:solidFill>
                            <a:srgbClr val="008000"/>
                          </a:solidFill>
                          <a:highlight>
                            <a:srgbClr val="FFFFFF"/>
                          </a:highlight>
                        </a:rPr>
                        <a:t>Rhymes/Story SENIOR KG </a:t>
                      </a:r>
                      <a:endParaRPr sz="105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76200" marR="76200" lvl="0" indent="0" algn="ctr" rtl="0">
                        <a:lnSpc>
                          <a:spcPct val="150000"/>
                        </a:lnSpc>
                        <a:spcBef>
                          <a:spcPts val="0"/>
                        </a:spcBef>
                        <a:spcAft>
                          <a:spcPts val="0"/>
                        </a:spcAft>
                        <a:buNone/>
                      </a:pPr>
                      <a:r>
                        <a:rPr lang="en-US" sz="1050" dirty="0">
                          <a:solidFill>
                            <a:srgbClr val="008000"/>
                          </a:solidFill>
                          <a:highlight>
                            <a:srgbClr val="FFFFFF"/>
                          </a:highlight>
                        </a:rPr>
                        <a:t>Rhymes/Story SENIOR KG </a:t>
                      </a:r>
                      <a:endParaRPr sz="1050" dirty="0">
                        <a:solidFill>
                          <a:srgbClr val="008000"/>
                        </a:solidFill>
                        <a:highlight>
                          <a:srgbClr val="FFFFFF"/>
                        </a:highlight>
                      </a:endParaRPr>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76200" marR="76200"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0"/>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638" name="Google Shape;638;p50"/>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50</a:t>
            </a:r>
            <a:endParaRPr sz="1800">
              <a:solidFill>
                <a:schemeClr val="dk1"/>
              </a:solidFill>
              <a:latin typeface="Times New Roman"/>
              <a:ea typeface="Times New Roman"/>
              <a:cs typeface="Times New Roman"/>
              <a:sym typeface="Times New Roman"/>
            </a:endParaRPr>
          </a:p>
        </p:txBody>
      </p:sp>
      <p:sp>
        <p:nvSpPr>
          <p:cNvPr id="639" name="Google Shape;639;p50"/>
          <p:cNvSpPr txBox="1"/>
          <p:nvPr/>
        </p:nvSpPr>
        <p:spPr>
          <a:xfrm>
            <a:off x="2624766" y="1650063"/>
            <a:ext cx="6101223" cy="518371"/>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accent1"/>
              </a:buClr>
              <a:buSzPts val="2400"/>
              <a:buFont typeface="Noto Sans Symbols"/>
              <a:buNone/>
            </a:pPr>
            <a:r>
              <a:rPr lang="en-US" sz="2400" b="1" u="sng">
                <a:solidFill>
                  <a:srgbClr val="3F3F3F"/>
                </a:solidFill>
                <a:latin typeface="Times New Roman"/>
                <a:ea typeface="Times New Roman"/>
                <a:cs typeface="Times New Roman"/>
                <a:sym typeface="Times New Roman"/>
              </a:rPr>
              <a:t>DAILY CLASS TIMETABLE FOR BOOKS</a:t>
            </a:r>
            <a:endParaRPr sz="2400" b="1" u="sng">
              <a:solidFill>
                <a:srgbClr val="3F3F3F"/>
              </a:solidFill>
              <a:latin typeface="Times New Roman"/>
              <a:ea typeface="Times New Roman"/>
              <a:cs typeface="Times New Roman"/>
              <a:sym typeface="Times New Roman"/>
            </a:endParaRPr>
          </a:p>
          <a:p>
            <a:pPr marL="0" marR="0" lvl="0" indent="0" algn="l" rtl="0">
              <a:lnSpc>
                <a:spcPct val="115000"/>
              </a:lnSpc>
              <a:spcBef>
                <a:spcPts val="1000"/>
              </a:spcBef>
              <a:spcAft>
                <a:spcPts val="0"/>
              </a:spcAft>
              <a:buClr>
                <a:schemeClr val="accent1"/>
              </a:buClr>
              <a:buSzPts val="2400"/>
              <a:buFont typeface="Noto Sans Symbols"/>
              <a:buNone/>
            </a:pPr>
            <a:endParaRPr sz="2400">
              <a:solidFill>
                <a:srgbClr val="3F3F3F"/>
              </a:solidFill>
              <a:latin typeface="Times New Roman"/>
              <a:ea typeface="Times New Roman"/>
              <a:cs typeface="Times New Roman"/>
              <a:sym typeface="Times New Roman"/>
            </a:endParaRPr>
          </a:p>
          <a:p>
            <a:pPr marL="274320" marR="0" lvl="0" indent="-148844" algn="l" rtl="0">
              <a:spcBef>
                <a:spcPts val="1600"/>
              </a:spcBef>
              <a:spcAft>
                <a:spcPts val="0"/>
              </a:spcAft>
              <a:buClr>
                <a:schemeClr val="accent1"/>
              </a:buClr>
              <a:buSzPts val="1976"/>
              <a:buFont typeface="Noto Sans Symbols"/>
              <a:buNone/>
            </a:pPr>
            <a:endParaRPr sz="2400">
              <a:solidFill>
                <a:srgbClr val="3F3F3F"/>
              </a:solidFill>
              <a:latin typeface="Calibri"/>
              <a:ea typeface="Calibri"/>
              <a:cs typeface="Calibri"/>
              <a:sym typeface="Calibri"/>
            </a:endParaRPr>
          </a:p>
        </p:txBody>
      </p:sp>
      <p:graphicFrame>
        <p:nvGraphicFramePr>
          <p:cNvPr id="640" name="Google Shape;640;p50"/>
          <p:cNvGraphicFramePr/>
          <p:nvPr/>
        </p:nvGraphicFramePr>
        <p:xfrm>
          <a:off x="717007" y="2823135"/>
          <a:ext cx="9356425" cy="1776710"/>
        </p:xfrm>
        <a:graphic>
          <a:graphicData uri="http://schemas.openxmlformats.org/drawingml/2006/table">
            <a:tbl>
              <a:tblPr firstRow="1" bandRow="1">
                <a:gradFill>
                  <a:gsLst>
                    <a:gs pos="0">
                      <a:srgbClr val="B0CAE9"/>
                    </a:gs>
                    <a:gs pos="50000">
                      <a:srgbClr val="A1C1E4"/>
                    </a:gs>
                    <a:gs pos="100000">
                      <a:srgbClr val="90B8E4"/>
                    </a:gs>
                  </a:gsLst>
                  <a:lin ang="5400000" scaled="0"/>
                </a:gradFill>
                <a:tableStyleId>{813BC25B-13C2-4AEB-94F8-835FE0D527C9}</a:tableStyleId>
              </a:tblPr>
              <a:tblGrid>
                <a:gridCol w="1771525">
                  <a:extLst>
                    <a:ext uri="{9D8B030D-6E8A-4147-A177-3AD203B41FA5}">
                      <a16:colId xmlns:a16="http://schemas.microsoft.com/office/drawing/2014/main" val="20000"/>
                    </a:ext>
                  </a:extLst>
                </a:gridCol>
                <a:gridCol w="1771525">
                  <a:extLst>
                    <a:ext uri="{9D8B030D-6E8A-4147-A177-3AD203B41FA5}">
                      <a16:colId xmlns:a16="http://schemas.microsoft.com/office/drawing/2014/main" val="20001"/>
                    </a:ext>
                  </a:extLst>
                </a:gridCol>
                <a:gridCol w="1987950">
                  <a:extLst>
                    <a:ext uri="{9D8B030D-6E8A-4147-A177-3AD203B41FA5}">
                      <a16:colId xmlns:a16="http://schemas.microsoft.com/office/drawing/2014/main" val="20002"/>
                    </a:ext>
                  </a:extLst>
                </a:gridCol>
                <a:gridCol w="2113775">
                  <a:extLst>
                    <a:ext uri="{9D8B030D-6E8A-4147-A177-3AD203B41FA5}">
                      <a16:colId xmlns:a16="http://schemas.microsoft.com/office/drawing/2014/main" val="20003"/>
                    </a:ext>
                  </a:extLst>
                </a:gridCol>
                <a:gridCol w="1711650">
                  <a:extLst>
                    <a:ext uri="{9D8B030D-6E8A-4147-A177-3AD203B41FA5}">
                      <a16:colId xmlns:a16="http://schemas.microsoft.com/office/drawing/2014/main" val="20004"/>
                    </a:ext>
                  </a:extLst>
                </a:gridCol>
              </a:tblGrid>
              <a:tr h="679400">
                <a:tc>
                  <a:txBody>
                    <a:bodyPr/>
                    <a:lstStyle/>
                    <a:p>
                      <a:pPr marL="0" marR="0" lvl="0" indent="0" algn="ctr" rtl="0">
                        <a:spcBef>
                          <a:spcPts val="0"/>
                        </a:spcBef>
                        <a:spcAft>
                          <a:spcPts val="0"/>
                        </a:spcAft>
                        <a:buNone/>
                      </a:pPr>
                      <a:r>
                        <a:rPr lang="en-US" sz="2000" u="none" strike="noStrike" cap="none">
                          <a:latin typeface="Times New Roman"/>
                          <a:ea typeface="Times New Roman"/>
                          <a:cs typeface="Times New Roman"/>
                          <a:sym typeface="Times New Roman"/>
                        </a:rPr>
                        <a:t>MONDAY</a:t>
                      </a:r>
                      <a:endParaRPr sz="20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2000" u="none" strike="noStrike" cap="none">
                          <a:latin typeface="Times New Roman"/>
                          <a:ea typeface="Times New Roman"/>
                          <a:cs typeface="Times New Roman"/>
                          <a:sym typeface="Times New Roman"/>
                        </a:rPr>
                        <a:t>TUESDAY</a:t>
                      </a:r>
                      <a:endParaRPr sz="20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2000" u="none" strike="noStrike" cap="none">
                          <a:latin typeface="Times New Roman"/>
                          <a:ea typeface="Times New Roman"/>
                          <a:cs typeface="Times New Roman"/>
                          <a:sym typeface="Times New Roman"/>
                        </a:rPr>
                        <a:t>WEDNESDAY</a:t>
                      </a:r>
                      <a:endParaRPr sz="20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2000" u="none" strike="noStrike" cap="none">
                          <a:latin typeface="Times New Roman"/>
                          <a:ea typeface="Times New Roman"/>
                          <a:cs typeface="Times New Roman"/>
                          <a:sym typeface="Times New Roman"/>
                        </a:rPr>
                        <a:t>THURSDAY</a:t>
                      </a:r>
                      <a:endParaRPr sz="20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2000" u="none" strike="noStrike" cap="none">
                          <a:latin typeface="Times New Roman"/>
                          <a:ea typeface="Times New Roman"/>
                          <a:cs typeface="Times New Roman"/>
                          <a:sym typeface="Times New Roman"/>
                        </a:rPr>
                        <a:t>FRIDAY</a:t>
                      </a:r>
                      <a:endParaRPr sz="20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r h="359400">
                <a:tc>
                  <a:txBody>
                    <a:bodyPr/>
                    <a:lstStyle/>
                    <a:p>
                      <a:pPr marL="0" marR="0" lvl="0" indent="0" algn="ctr" rtl="0">
                        <a:spcBef>
                          <a:spcPts val="0"/>
                        </a:spcBef>
                        <a:spcAft>
                          <a:spcPts val="0"/>
                        </a:spcAft>
                        <a:buNone/>
                      </a:pPr>
                      <a:r>
                        <a:rPr lang="en-US" sz="1800" u="none" strike="noStrike" cap="none">
                          <a:latin typeface="Times New Roman"/>
                          <a:ea typeface="Times New Roman"/>
                          <a:cs typeface="Times New Roman"/>
                          <a:sym typeface="Times New Roman"/>
                        </a:rPr>
                        <a:t>ENGLISH</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u="none" strike="noStrike" cap="none">
                          <a:latin typeface="Times New Roman"/>
                          <a:ea typeface="Times New Roman"/>
                          <a:cs typeface="Times New Roman"/>
                          <a:sym typeface="Times New Roman"/>
                        </a:rPr>
                        <a:t>ENGLISH</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u="none" strike="noStrike" cap="none">
                          <a:latin typeface="Times New Roman"/>
                          <a:ea typeface="Times New Roman"/>
                          <a:cs typeface="Times New Roman"/>
                          <a:sym typeface="Times New Roman"/>
                        </a:rPr>
                        <a:t>ENGLISH</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u="none" strike="noStrike" cap="none">
                          <a:latin typeface="Times New Roman"/>
                          <a:ea typeface="Times New Roman"/>
                          <a:cs typeface="Times New Roman"/>
                          <a:sym typeface="Times New Roman"/>
                        </a:rPr>
                        <a:t>MATH</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u="none" strike="noStrike" cap="none">
                          <a:latin typeface="Times New Roman"/>
                          <a:ea typeface="Times New Roman"/>
                          <a:cs typeface="Times New Roman"/>
                          <a:sym typeface="Times New Roman"/>
                        </a:rPr>
                        <a:t>MATH</a:t>
                      </a:r>
                      <a:endParaRPr sz="18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1"/>
                  </a:ext>
                </a:extLst>
              </a:tr>
              <a:tr h="359400">
                <a:tc>
                  <a:txBody>
                    <a:bodyPr/>
                    <a:lstStyle/>
                    <a:p>
                      <a:pPr marL="0" marR="0" lvl="0" indent="0" algn="ctr" rtl="0">
                        <a:spcBef>
                          <a:spcPts val="0"/>
                        </a:spcBef>
                        <a:spcAft>
                          <a:spcPts val="0"/>
                        </a:spcAft>
                        <a:buNone/>
                      </a:pPr>
                      <a:r>
                        <a:rPr lang="en-US" sz="1800" u="none" strike="noStrike" cap="none">
                          <a:latin typeface="Times New Roman"/>
                          <a:ea typeface="Times New Roman"/>
                          <a:cs typeface="Times New Roman"/>
                          <a:sym typeface="Times New Roman"/>
                        </a:rPr>
                        <a:t>GK</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u="none" strike="noStrike" cap="none">
                          <a:latin typeface="Times New Roman"/>
                          <a:ea typeface="Times New Roman"/>
                          <a:cs typeface="Times New Roman"/>
                          <a:sym typeface="Times New Roman"/>
                        </a:rPr>
                        <a:t>GK</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u="none" strike="noStrike" cap="none">
                          <a:latin typeface="Times New Roman"/>
                          <a:ea typeface="Times New Roman"/>
                          <a:cs typeface="Times New Roman"/>
                          <a:sym typeface="Times New Roman"/>
                        </a:rPr>
                        <a:t>EVS</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u="none" strike="noStrike" cap="none">
                          <a:latin typeface="Times New Roman"/>
                          <a:ea typeface="Times New Roman"/>
                          <a:cs typeface="Times New Roman"/>
                          <a:sym typeface="Times New Roman"/>
                        </a:rPr>
                        <a:t>EVS</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ACTIVITY</a:t>
                      </a:r>
                      <a:endParaRPr sz="18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2"/>
                  </a:ext>
                </a:extLst>
              </a:tr>
              <a:tr h="359400">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HINDI</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HINDI</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HINDI</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HINDI</a:t>
                      </a:r>
                      <a:endParaRPr sz="1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HINDI</a:t>
                      </a:r>
                      <a:endParaRPr sz="18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3"/>
                  </a:ext>
                </a:extLst>
              </a:tr>
            </a:tbl>
          </a:graphicData>
        </a:graphic>
      </p:graphicFrame>
      <p:pic>
        <p:nvPicPr>
          <p:cNvPr id="641" name="Google Shape;641;p50" descr="Z:\SCHOOL LOGOS\New logo\Combine with New IDS Logo.png"/>
          <p:cNvPicPr preferRelativeResize="0"/>
          <p:nvPr/>
        </p:nvPicPr>
        <p:blipFill rotWithShape="1">
          <a:blip r:embed="rId3">
            <a:alphaModFix/>
          </a:blip>
          <a:srcRect/>
          <a:stretch/>
        </p:blipFill>
        <p:spPr>
          <a:xfrm>
            <a:off x="2624766" y="377869"/>
            <a:ext cx="5862949" cy="104131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1"/>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647" name="Google Shape;647;p51"/>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51</a:t>
            </a:r>
            <a:endParaRPr sz="1800">
              <a:solidFill>
                <a:schemeClr val="dk1"/>
              </a:solidFill>
              <a:latin typeface="Times New Roman"/>
              <a:ea typeface="Times New Roman"/>
              <a:cs typeface="Times New Roman"/>
              <a:sym typeface="Times New Roman"/>
            </a:endParaRPr>
          </a:p>
        </p:txBody>
      </p:sp>
      <p:sp>
        <p:nvSpPr>
          <p:cNvPr id="648" name="Google Shape;648;p51"/>
          <p:cNvSpPr/>
          <p:nvPr/>
        </p:nvSpPr>
        <p:spPr>
          <a:xfrm>
            <a:off x="1513115" y="3002229"/>
            <a:ext cx="7543800" cy="26765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B050"/>
              </a:buClr>
              <a:buSzPts val="2400"/>
              <a:buFont typeface="Times New Roman"/>
              <a:buNone/>
            </a:pPr>
            <a:r>
              <a:rPr lang="en-US" sz="2400" b="1">
                <a:solidFill>
                  <a:srgbClr val="00B050"/>
                </a:solidFill>
                <a:latin typeface="Times New Roman"/>
                <a:ea typeface="Times New Roman"/>
                <a:cs typeface="Times New Roman"/>
                <a:sym typeface="Times New Roman"/>
              </a:rPr>
              <a:t>Subjects that will be taught by a mother Educator :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English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Mathematics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General Knowledge ( G. K.)</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EVS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Hindi</a:t>
            </a:r>
            <a:endParaRPr sz="1800">
              <a:solidFill>
                <a:schemeClr val="dk1"/>
              </a:solidFill>
              <a:latin typeface="Calibri"/>
              <a:ea typeface="Calibri"/>
              <a:cs typeface="Calibri"/>
              <a:sym typeface="Calibri"/>
            </a:endParaRPr>
          </a:p>
        </p:txBody>
      </p:sp>
      <p:sp>
        <p:nvSpPr>
          <p:cNvPr id="649" name="Google Shape;649;p51"/>
          <p:cNvSpPr txBox="1"/>
          <p:nvPr/>
        </p:nvSpPr>
        <p:spPr>
          <a:xfrm>
            <a:off x="1615433" y="1721537"/>
            <a:ext cx="9328712" cy="593034"/>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 Subjects taught by the Mother Educator</a:t>
            </a:r>
            <a:endParaRPr sz="4000">
              <a:solidFill>
                <a:srgbClr val="0070C0"/>
              </a:solidFill>
              <a:latin typeface="Bookman Old Style"/>
              <a:ea typeface="Bookman Old Style"/>
              <a:cs typeface="Bookman Old Style"/>
              <a:sym typeface="Bookman Old Style"/>
            </a:endParaRPr>
          </a:p>
        </p:txBody>
      </p:sp>
      <p:pic>
        <p:nvPicPr>
          <p:cNvPr id="650" name="Google Shape;650;p51" descr="Z:\SCHOOL LOGOS\New logo\Combine with New IDS Logo.png"/>
          <p:cNvPicPr preferRelativeResize="0"/>
          <p:nvPr/>
        </p:nvPicPr>
        <p:blipFill rotWithShape="1">
          <a:blip r:embed="rId3">
            <a:alphaModFix/>
          </a:blip>
          <a:srcRect/>
          <a:stretch/>
        </p:blipFill>
        <p:spPr>
          <a:xfrm>
            <a:off x="2799674" y="513223"/>
            <a:ext cx="5862949" cy="10413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JINDAL MOUNT LITERA ZEE SCHOOL</a:t>
            </a:r>
            <a:endParaRPr sz="1800" b="0" i="0" u="none" strike="noStrike" cap="none">
              <a:solidFill>
                <a:schemeClr val="dk1"/>
              </a:solidFill>
              <a:latin typeface="Times New Roman"/>
              <a:ea typeface="Times New Roman"/>
              <a:cs typeface="Times New Roman"/>
              <a:sym typeface="Times New Roman"/>
            </a:endParaRPr>
          </a:p>
        </p:txBody>
      </p:sp>
      <p:sp>
        <p:nvSpPr>
          <p:cNvPr id="133" name="Google Shape;133;p6"/>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6</a:t>
            </a:r>
            <a:endParaRPr/>
          </a:p>
        </p:txBody>
      </p:sp>
      <p:sp>
        <p:nvSpPr>
          <p:cNvPr id="134" name="Google Shape;134;p6"/>
          <p:cNvSpPr/>
          <p:nvPr/>
        </p:nvSpPr>
        <p:spPr>
          <a:xfrm>
            <a:off x="3430422" y="5551148"/>
            <a:ext cx="3043465"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  </a:t>
            </a:r>
            <a:r>
              <a:rPr lang="en-US" sz="2000" b="1" i="0" u="none" strike="noStrike" cap="none">
                <a:solidFill>
                  <a:srgbClr val="000000"/>
                </a:solidFill>
                <a:latin typeface="Times New Roman"/>
                <a:ea typeface="Times New Roman"/>
                <a:cs typeface="Times New Roman"/>
                <a:sym typeface="Times New Roman"/>
              </a:rPr>
              <a:t>Member</a:t>
            </a:r>
            <a:endParaRPr sz="1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2000"/>
              <a:buFont typeface="Times New Roman"/>
              <a:buNone/>
            </a:pPr>
            <a:r>
              <a:rPr lang="en-US" sz="2000" b="1" i="0" u="none" strike="noStrike" cap="none">
                <a:solidFill>
                  <a:srgbClr val="000000"/>
                </a:solidFill>
                <a:latin typeface="Times New Roman"/>
                <a:ea typeface="Times New Roman"/>
                <a:cs typeface="Times New Roman"/>
                <a:sym typeface="Times New Roman"/>
              </a:rPr>
              <a:t>  Mr. Sanjeev Banarjee</a:t>
            </a:r>
            <a:endParaRPr sz="2000" b="1" i="0" u="none" strike="noStrike" cap="none">
              <a:solidFill>
                <a:srgbClr val="000000"/>
              </a:solidFill>
              <a:latin typeface="Times New Roman"/>
              <a:ea typeface="Times New Roman"/>
              <a:cs typeface="Times New Roman"/>
              <a:sym typeface="Times New Roman"/>
            </a:endParaRPr>
          </a:p>
        </p:txBody>
      </p:sp>
      <p:sp>
        <p:nvSpPr>
          <p:cNvPr id="135" name="Google Shape;135;p6"/>
          <p:cNvSpPr/>
          <p:nvPr/>
        </p:nvSpPr>
        <p:spPr>
          <a:xfrm>
            <a:off x="408760" y="1477137"/>
            <a:ext cx="9625875"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C0C0C"/>
              </a:buClr>
              <a:buSzPts val="4000"/>
              <a:buFont typeface="Times New Roman"/>
              <a:buNone/>
            </a:pPr>
            <a:r>
              <a:rPr lang="en-US" sz="4000" b="1" i="0" u="none" strike="noStrike" cap="none">
                <a:solidFill>
                  <a:srgbClr val="0C0C0C"/>
                </a:solidFill>
                <a:latin typeface="Times New Roman"/>
                <a:ea typeface="Times New Roman"/>
                <a:cs typeface="Times New Roman"/>
                <a:sym typeface="Times New Roman"/>
              </a:rPr>
              <a:t>School </a:t>
            </a:r>
            <a:r>
              <a:rPr lang="en-US" sz="4000" b="1" i="0" u="none" strike="noStrike" cap="none">
                <a:solidFill>
                  <a:srgbClr val="0C0C0C"/>
                </a:solidFill>
                <a:latin typeface="Calibri"/>
                <a:ea typeface="Calibri"/>
                <a:cs typeface="Calibri"/>
                <a:sym typeface="Calibri"/>
              </a:rPr>
              <a:t>Management Committee Members</a:t>
            </a:r>
            <a:endParaRPr sz="2800" b="0" i="0" u="none" strike="noStrike" cap="none">
              <a:solidFill>
                <a:schemeClr val="dk1"/>
              </a:solidFill>
              <a:latin typeface="Calibri"/>
              <a:ea typeface="Calibri"/>
              <a:cs typeface="Calibri"/>
              <a:sym typeface="Calibri"/>
            </a:endParaRPr>
          </a:p>
        </p:txBody>
      </p:sp>
      <p:pic>
        <p:nvPicPr>
          <p:cNvPr id="136" name="Google Shape;136;p6"/>
          <p:cNvPicPr preferRelativeResize="0"/>
          <p:nvPr/>
        </p:nvPicPr>
        <p:blipFill rotWithShape="1">
          <a:blip r:embed="rId3">
            <a:alphaModFix/>
          </a:blip>
          <a:srcRect/>
          <a:stretch/>
        </p:blipFill>
        <p:spPr>
          <a:xfrm>
            <a:off x="7278675" y="2339050"/>
            <a:ext cx="2269862" cy="307802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37" name="Google Shape;137;p6"/>
          <p:cNvSpPr/>
          <p:nvPr/>
        </p:nvSpPr>
        <p:spPr>
          <a:xfrm>
            <a:off x="6908200" y="5568689"/>
            <a:ext cx="2985046"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Times New Roman"/>
              <a:buNone/>
            </a:pPr>
            <a:r>
              <a:rPr lang="en-US" sz="2000" b="1" i="0" u="none" strike="noStrike" cap="none">
                <a:solidFill>
                  <a:srgbClr val="000000"/>
                </a:solidFill>
                <a:latin typeface="Times New Roman"/>
                <a:ea typeface="Times New Roman"/>
                <a:cs typeface="Times New Roman"/>
                <a:sym typeface="Times New Roman"/>
              </a:rPr>
              <a:t>Member       </a:t>
            </a:r>
            <a:endParaRPr/>
          </a:p>
          <a:p>
            <a:pPr marL="0" marR="0" lvl="0" indent="0" algn="ctr" rtl="0">
              <a:spcBef>
                <a:spcPts val="0"/>
              </a:spcBef>
              <a:spcAft>
                <a:spcPts val="0"/>
              </a:spcAft>
              <a:buClr>
                <a:srgbClr val="000000"/>
              </a:buClr>
              <a:buSzPts val="2000"/>
              <a:buFont typeface="Times New Roman"/>
              <a:buNone/>
            </a:pPr>
            <a:r>
              <a:rPr lang="en-US" sz="2000" b="1" i="0" u="none" strike="noStrike" cap="none">
                <a:solidFill>
                  <a:srgbClr val="000000"/>
                </a:solidFill>
                <a:latin typeface="Times New Roman"/>
                <a:ea typeface="Times New Roman"/>
                <a:cs typeface="Times New Roman"/>
                <a:sym typeface="Times New Roman"/>
              </a:rPr>
              <a:t>Mr. Shiv kumar Singhal</a:t>
            </a:r>
            <a:endParaRPr sz="2000" b="0" i="0" u="none" strike="noStrike" cap="none">
              <a:solidFill>
                <a:srgbClr val="000000"/>
              </a:solidFill>
              <a:latin typeface="Times New Roman"/>
              <a:ea typeface="Times New Roman"/>
              <a:cs typeface="Times New Roman"/>
              <a:sym typeface="Times New Roman"/>
            </a:endParaRPr>
          </a:p>
        </p:txBody>
      </p:sp>
      <p:pic>
        <p:nvPicPr>
          <p:cNvPr id="138" name="Google Shape;138;p6" descr="T:\Sk\SMC Pic\PHOTO-page-001.jpg"/>
          <p:cNvPicPr preferRelativeResize="0"/>
          <p:nvPr/>
        </p:nvPicPr>
        <p:blipFill rotWithShape="1">
          <a:blip r:embed="rId4">
            <a:alphaModFix/>
          </a:blip>
          <a:srcRect r="10547"/>
          <a:stretch/>
        </p:blipFill>
        <p:spPr>
          <a:xfrm>
            <a:off x="480928" y="2408237"/>
            <a:ext cx="2144706" cy="285706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39" name="Google Shape;139;p6"/>
          <p:cNvPicPr preferRelativeResize="0"/>
          <p:nvPr/>
        </p:nvPicPr>
        <p:blipFill rotWithShape="1">
          <a:blip r:embed="rId5">
            <a:alphaModFix/>
          </a:blip>
          <a:srcRect/>
          <a:stretch/>
        </p:blipFill>
        <p:spPr>
          <a:xfrm>
            <a:off x="3865972" y="2403751"/>
            <a:ext cx="2172367" cy="286603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40" name="Google Shape;140;p6"/>
          <p:cNvSpPr/>
          <p:nvPr/>
        </p:nvSpPr>
        <p:spPr>
          <a:xfrm>
            <a:off x="117586" y="5492469"/>
            <a:ext cx="3043465"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  </a:t>
            </a:r>
            <a:r>
              <a:rPr lang="en-US" sz="2000" b="1" i="0" u="none" strike="noStrike" cap="none">
                <a:solidFill>
                  <a:srgbClr val="000000"/>
                </a:solidFill>
                <a:latin typeface="Times New Roman"/>
                <a:ea typeface="Times New Roman"/>
                <a:cs typeface="Times New Roman"/>
                <a:sym typeface="Times New Roman"/>
              </a:rPr>
              <a:t>Chairman</a:t>
            </a:r>
            <a:endParaRPr sz="1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rgbClr val="000000"/>
              </a:buClr>
              <a:buSzPts val="2000"/>
              <a:buFont typeface="Times New Roman"/>
              <a:buNone/>
            </a:pPr>
            <a:r>
              <a:rPr lang="en-US" sz="2000" b="1" i="0" u="none" strike="noStrike" cap="none">
                <a:solidFill>
                  <a:srgbClr val="000000"/>
                </a:solidFill>
                <a:latin typeface="Times New Roman"/>
                <a:ea typeface="Times New Roman"/>
                <a:cs typeface="Times New Roman"/>
                <a:sym typeface="Times New Roman"/>
              </a:rPr>
              <a:t>  Mr. Vijay Kaushik</a:t>
            </a:r>
            <a:endParaRPr sz="2000" b="1" i="0" u="none" strike="noStrike" cap="none">
              <a:solidFill>
                <a:srgbClr val="000000"/>
              </a:solidFill>
              <a:latin typeface="Times New Roman"/>
              <a:ea typeface="Times New Roman"/>
              <a:cs typeface="Times New Roman"/>
              <a:sym typeface="Times New Roman"/>
            </a:endParaRPr>
          </a:p>
        </p:txBody>
      </p:sp>
      <p:pic>
        <p:nvPicPr>
          <p:cNvPr id="141" name="Google Shape;141;p6" descr="Z:\SCHOOL LOGOS\New logo\Combine with New IDS Logo.png"/>
          <p:cNvPicPr preferRelativeResize="0"/>
          <p:nvPr/>
        </p:nvPicPr>
        <p:blipFill rotWithShape="1">
          <a:blip r:embed="rId6">
            <a:alphaModFix/>
          </a:blip>
          <a:srcRect/>
          <a:stretch/>
        </p:blipFill>
        <p:spPr>
          <a:xfrm>
            <a:off x="2747423" y="295144"/>
            <a:ext cx="5862949" cy="1041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2"/>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656" name="Google Shape;656;p52"/>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52</a:t>
            </a:r>
            <a:endParaRPr sz="1800">
              <a:solidFill>
                <a:schemeClr val="dk1"/>
              </a:solidFill>
              <a:latin typeface="Times New Roman"/>
              <a:ea typeface="Times New Roman"/>
              <a:cs typeface="Times New Roman"/>
              <a:sym typeface="Times New Roman"/>
            </a:endParaRPr>
          </a:p>
        </p:txBody>
      </p:sp>
      <p:pic>
        <p:nvPicPr>
          <p:cNvPr id="657" name="Google Shape;657;p52"/>
          <p:cNvPicPr preferRelativeResize="0"/>
          <p:nvPr/>
        </p:nvPicPr>
        <p:blipFill rotWithShape="1">
          <a:blip r:embed="rId3">
            <a:alphaModFix/>
          </a:blip>
          <a:srcRect/>
          <a:stretch/>
        </p:blipFill>
        <p:spPr>
          <a:xfrm>
            <a:off x="8541902" y="1508195"/>
            <a:ext cx="3366368" cy="2260242"/>
          </a:xfrm>
          <a:prstGeom prst="rect">
            <a:avLst/>
          </a:prstGeom>
          <a:noFill/>
          <a:ln>
            <a:noFill/>
          </a:ln>
        </p:spPr>
      </p:pic>
      <p:pic>
        <p:nvPicPr>
          <p:cNvPr id="658" name="Google Shape;658;p52"/>
          <p:cNvPicPr preferRelativeResize="0"/>
          <p:nvPr/>
        </p:nvPicPr>
        <p:blipFill rotWithShape="1">
          <a:blip r:embed="rId4">
            <a:alphaModFix/>
          </a:blip>
          <a:srcRect l="19106"/>
          <a:stretch/>
        </p:blipFill>
        <p:spPr>
          <a:xfrm>
            <a:off x="5754976" y="4188056"/>
            <a:ext cx="3222769" cy="2367268"/>
          </a:xfrm>
          <a:prstGeom prst="rect">
            <a:avLst/>
          </a:prstGeom>
          <a:noFill/>
          <a:ln>
            <a:noFill/>
          </a:ln>
        </p:spPr>
      </p:pic>
      <p:pic>
        <p:nvPicPr>
          <p:cNvPr id="659" name="Google Shape;659;p52"/>
          <p:cNvPicPr preferRelativeResize="0"/>
          <p:nvPr/>
        </p:nvPicPr>
        <p:blipFill rotWithShape="1">
          <a:blip r:embed="rId5">
            <a:alphaModFix/>
          </a:blip>
          <a:srcRect/>
          <a:stretch/>
        </p:blipFill>
        <p:spPr>
          <a:xfrm>
            <a:off x="4306951" y="1672141"/>
            <a:ext cx="3340757" cy="2096295"/>
          </a:xfrm>
          <a:prstGeom prst="rect">
            <a:avLst/>
          </a:prstGeom>
          <a:noFill/>
          <a:ln>
            <a:noFill/>
          </a:ln>
        </p:spPr>
      </p:pic>
      <p:pic>
        <p:nvPicPr>
          <p:cNvPr id="660" name="Google Shape;660;p52"/>
          <p:cNvPicPr preferRelativeResize="0"/>
          <p:nvPr/>
        </p:nvPicPr>
        <p:blipFill rotWithShape="1">
          <a:blip r:embed="rId6">
            <a:alphaModFix/>
          </a:blip>
          <a:srcRect/>
          <a:stretch/>
        </p:blipFill>
        <p:spPr>
          <a:xfrm>
            <a:off x="1092698" y="3791326"/>
            <a:ext cx="3126443" cy="2318529"/>
          </a:xfrm>
          <a:prstGeom prst="rect">
            <a:avLst/>
          </a:prstGeom>
          <a:noFill/>
          <a:ln>
            <a:noFill/>
          </a:ln>
        </p:spPr>
      </p:pic>
      <p:sp>
        <p:nvSpPr>
          <p:cNvPr id="661" name="Google Shape;661;p52"/>
          <p:cNvSpPr txBox="1"/>
          <p:nvPr/>
        </p:nvSpPr>
        <p:spPr>
          <a:xfrm>
            <a:off x="701018" y="1689975"/>
            <a:ext cx="3158836" cy="1323318"/>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chemeClr val="dk1"/>
                </a:solidFill>
                <a:latin typeface="Times New Roman"/>
                <a:ea typeface="Times New Roman"/>
                <a:cs typeface="Times New Roman"/>
                <a:sym typeface="Times New Roman"/>
              </a:rPr>
              <a:t> Our Classroom</a:t>
            </a:r>
            <a:endParaRPr sz="4000">
              <a:solidFill>
                <a:schemeClr val="dk1"/>
              </a:solidFill>
              <a:latin typeface="Bookman Old Style"/>
              <a:ea typeface="Bookman Old Style"/>
              <a:cs typeface="Bookman Old Style"/>
              <a:sym typeface="Bookman Old Style"/>
            </a:endParaRPr>
          </a:p>
        </p:txBody>
      </p:sp>
      <p:pic>
        <p:nvPicPr>
          <p:cNvPr id="662" name="Google Shape;662;p52" descr="Z:\SCHOOL LOGOS\New logo\Combine with New IDS Logo.png"/>
          <p:cNvPicPr preferRelativeResize="0"/>
          <p:nvPr/>
        </p:nvPicPr>
        <p:blipFill rotWithShape="1">
          <a:blip r:embed="rId7">
            <a:alphaModFix/>
          </a:blip>
          <a:srcRect/>
          <a:stretch/>
        </p:blipFill>
        <p:spPr>
          <a:xfrm>
            <a:off x="3230749" y="373452"/>
            <a:ext cx="5862949" cy="104131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3"/>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668" name="Google Shape;668;p53"/>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53</a:t>
            </a:r>
            <a:endParaRPr sz="1800">
              <a:solidFill>
                <a:schemeClr val="dk1"/>
              </a:solidFill>
              <a:latin typeface="Times New Roman"/>
              <a:ea typeface="Times New Roman"/>
              <a:cs typeface="Times New Roman"/>
              <a:sym typeface="Times New Roman"/>
            </a:endParaRPr>
          </a:p>
        </p:txBody>
      </p:sp>
      <p:pic>
        <p:nvPicPr>
          <p:cNvPr id="669" name="Google Shape;669;p53"/>
          <p:cNvPicPr preferRelativeResize="0"/>
          <p:nvPr/>
        </p:nvPicPr>
        <p:blipFill rotWithShape="1">
          <a:blip r:embed="rId3">
            <a:alphaModFix/>
          </a:blip>
          <a:srcRect/>
          <a:stretch/>
        </p:blipFill>
        <p:spPr>
          <a:xfrm>
            <a:off x="7398327" y="3968657"/>
            <a:ext cx="3241965" cy="2037537"/>
          </a:xfrm>
          <a:prstGeom prst="rect">
            <a:avLst/>
          </a:prstGeom>
          <a:noFill/>
          <a:ln>
            <a:noFill/>
          </a:ln>
        </p:spPr>
      </p:pic>
      <p:pic>
        <p:nvPicPr>
          <p:cNvPr id="670" name="Google Shape;670;p53"/>
          <p:cNvPicPr preferRelativeResize="0"/>
          <p:nvPr/>
        </p:nvPicPr>
        <p:blipFill rotWithShape="1">
          <a:blip r:embed="rId4">
            <a:alphaModFix/>
          </a:blip>
          <a:srcRect/>
          <a:stretch/>
        </p:blipFill>
        <p:spPr>
          <a:xfrm>
            <a:off x="3758816" y="3968657"/>
            <a:ext cx="3348566" cy="2037537"/>
          </a:xfrm>
          <a:prstGeom prst="rect">
            <a:avLst/>
          </a:prstGeom>
          <a:noFill/>
          <a:ln>
            <a:noFill/>
          </a:ln>
        </p:spPr>
      </p:pic>
      <p:pic>
        <p:nvPicPr>
          <p:cNvPr id="671" name="Google Shape;671;p53"/>
          <p:cNvPicPr preferRelativeResize="0"/>
          <p:nvPr/>
        </p:nvPicPr>
        <p:blipFill rotWithShape="1">
          <a:blip r:embed="rId5">
            <a:alphaModFix/>
          </a:blip>
          <a:srcRect/>
          <a:stretch/>
        </p:blipFill>
        <p:spPr>
          <a:xfrm>
            <a:off x="3804974" y="1692038"/>
            <a:ext cx="3302407" cy="2124219"/>
          </a:xfrm>
          <a:prstGeom prst="rect">
            <a:avLst/>
          </a:prstGeom>
          <a:noFill/>
          <a:ln>
            <a:noFill/>
          </a:ln>
        </p:spPr>
      </p:pic>
      <p:pic>
        <p:nvPicPr>
          <p:cNvPr id="672" name="Google Shape;672;p53"/>
          <p:cNvPicPr preferRelativeResize="0"/>
          <p:nvPr/>
        </p:nvPicPr>
        <p:blipFill rotWithShape="1">
          <a:blip r:embed="rId6">
            <a:alphaModFix/>
          </a:blip>
          <a:srcRect/>
          <a:stretch/>
        </p:blipFill>
        <p:spPr>
          <a:xfrm>
            <a:off x="7398328" y="1692038"/>
            <a:ext cx="3241964" cy="1999528"/>
          </a:xfrm>
          <a:prstGeom prst="rect">
            <a:avLst/>
          </a:prstGeom>
          <a:noFill/>
          <a:ln>
            <a:noFill/>
          </a:ln>
        </p:spPr>
      </p:pic>
      <p:sp>
        <p:nvSpPr>
          <p:cNvPr id="673" name="Google Shape;673;p53"/>
          <p:cNvSpPr txBox="1"/>
          <p:nvPr/>
        </p:nvSpPr>
        <p:spPr>
          <a:xfrm>
            <a:off x="921695" y="3034521"/>
            <a:ext cx="2466109" cy="1314089"/>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chemeClr val="dk1"/>
                </a:solidFill>
                <a:latin typeface="Times New Roman"/>
                <a:ea typeface="Times New Roman"/>
                <a:cs typeface="Times New Roman"/>
                <a:sym typeface="Times New Roman"/>
              </a:rPr>
              <a:t> Illume</a:t>
            </a:r>
            <a:endParaRPr/>
          </a:p>
          <a:p>
            <a:pPr marL="0" marR="0" lvl="0" indent="0" algn="ctr" rtl="0">
              <a:spcBef>
                <a:spcPts val="0"/>
              </a:spcBef>
              <a:spcAft>
                <a:spcPts val="0"/>
              </a:spcAft>
              <a:buClr>
                <a:srgbClr val="0070C0"/>
              </a:buClr>
              <a:buSzPts val="3600"/>
              <a:buFont typeface="Times New Roman"/>
              <a:buNone/>
            </a:pPr>
            <a:r>
              <a:rPr lang="en-US" sz="4000" b="1">
                <a:solidFill>
                  <a:schemeClr val="dk1"/>
                </a:solidFill>
                <a:latin typeface="Times New Roman"/>
                <a:ea typeface="Times New Roman"/>
                <a:cs typeface="Times New Roman"/>
                <a:sym typeface="Times New Roman"/>
              </a:rPr>
              <a:t> Room</a:t>
            </a:r>
            <a:endParaRPr sz="4000">
              <a:solidFill>
                <a:schemeClr val="dk1"/>
              </a:solidFill>
              <a:latin typeface="Bookman Old Style"/>
              <a:ea typeface="Bookman Old Style"/>
              <a:cs typeface="Bookman Old Style"/>
              <a:sym typeface="Bookman Old Style"/>
            </a:endParaRPr>
          </a:p>
        </p:txBody>
      </p:sp>
      <p:pic>
        <p:nvPicPr>
          <p:cNvPr id="674" name="Google Shape;674;p53" descr="Z:\SCHOOL LOGOS\New logo\Combine with New IDS Logo.png"/>
          <p:cNvPicPr preferRelativeResize="0"/>
          <p:nvPr/>
        </p:nvPicPr>
        <p:blipFill rotWithShape="1">
          <a:blip r:embed="rId7">
            <a:alphaModFix/>
          </a:blip>
          <a:srcRect/>
          <a:stretch/>
        </p:blipFill>
        <p:spPr>
          <a:xfrm>
            <a:off x="3156360" y="373635"/>
            <a:ext cx="5862949" cy="104131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60"/>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60</a:t>
            </a:r>
            <a:endParaRPr sz="1800">
              <a:solidFill>
                <a:schemeClr val="dk1"/>
              </a:solidFill>
              <a:latin typeface="Times New Roman"/>
              <a:ea typeface="Times New Roman"/>
              <a:cs typeface="Times New Roman"/>
              <a:sym typeface="Times New Roman"/>
            </a:endParaRPr>
          </a:p>
        </p:txBody>
      </p:sp>
      <p:pic>
        <p:nvPicPr>
          <p:cNvPr id="687" name="Google Shape;687;p60"/>
          <p:cNvPicPr preferRelativeResize="0"/>
          <p:nvPr/>
        </p:nvPicPr>
        <p:blipFill rotWithShape="1">
          <a:blip r:embed="rId3">
            <a:alphaModFix/>
          </a:blip>
          <a:srcRect/>
          <a:stretch/>
        </p:blipFill>
        <p:spPr>
          <a:xfrm>
            <a:off x="448871" y="1490342"/>
            <a:ext cx="9235592" cy="5192485"/>
          </a:xfrm>
          <a:prstGeom prst="rect">
            <a:avLst/>
          </a:prstGeom>
          <a:noFill/>
          <a:ln>
            <a:noFill/>
          </a:ln>
        </p:spPr>
      </p:pic>
      <p:pic>
        <p:nvPicPr>
          <p:cNvPr id="688" name="Google Shape;688;p60" descr="Z:\SCHOOL LOGOS\New logo\Combine with New IDS Logo.png"/>
          <p:cNvPicPr preferRelativeResize="0"/>
          <p:nvPr/>
        </p:nvPicPr>
        <p:blipFill rotWithShape="1">
          <a:blip r:embed="rId4">
            <a:alphaModFix/>
          </a:blip>
          <a:srcRect/>
          <a:stretch/>
        </p:blipFill>
        <p:spPr>
          <a:xfrm>
            <a:off x="2135192" y="269903"/>
            <a:ext cx="5862949" cy="104131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1"/>
          <p:cNvSpPr txBox="1"/>
          <p:nvPr/>
        </p:nvSpPr>
        <p:spPr>
          <a:xfrm>
            <a:off x="11505871" y="6262983"/>
            <a:ext cx="553093"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61</a:t>
            </a:r>
            <a:endParaRPr sz="1800">
              <a:solidFill>
                <a:schemeClr val="dk1"/>
              </a:solidFill>
              <a:latin typeface="Times New Roman"/>
              <a:ea typeface="Times New Roman"/>
              <a:cs typeface="Times New Roman"/>
              <a:sym typeface="Times New Roman"/>
            </a:endParaRPr>
          </a:p>
        </p:txBody>
      </p:sp>
      <p:pic>
        <p:nvPicPr>
          <p:cNvPr id="695" name="Google Shape;695;p61"/>
          <p:cNvPicPr preferRelativeResize="0"/>
          <p:nvPr/>
        </p:nvPicPr>
        <p:blipFill rotWithShape="1">
          <a:blip r:embed="rId3">
            <a:alphaModFix/>
          </a:blip>
          <a:srcRect/>
          <a:stretch/>
        </p:blipFill>
        <p:spPr>
          <a:xfrm>
            <a:off x="491763" y="1527495"/>
            <a:ext cx="9318443" cy="5239066"/>
          </a:xfrm>
          <a:prstGeom prst="rect">
            <a:avLst/>
          </a:prstGeom>
          <a:noFill/>
          <a:ln>
            <a:noFill/>
          </a:ln>
        </p:spPr>
      </p:pic>
      <p:pic>
        <p:nvPicPr>
          <p:cNvPr id="696" name="Google Shape;696;p61" descr="Z:\SCHOOL LOGOS\New logo\Combine with New IDS Logo.png"/>
          <p:cNvPicPr preferRelativeResize="0"/>
          <p:nvPr/>
        </p:nvPicPr>
        <p:blipFill rotWithShape="1">
          <a:blip r:embed="rId4">
            <a:alphaModFix/>
          </a:blip>
          <a:srcRect/>
          <a:stretch/>
        </p:blipFill>
        <p:spPr>
          <a:xfrm>
            <a:off x="2682108" y="322154"/>
            <a:ext cx="5862949" cy="1041312"/>
          </a:xfrm>
          <a:prstGeom prst="rect">
            <a:avLst/>
          </a:prstGeom>
          <a:noFill/>
          <a:ln>
            <a:noFill/>
          </a:ln>
        </p:spPr>
      </p:pic>
      <p:cxnSp>
        <p:nvCxnSpPr>
          <p:cNvPr id="697" name="Google Shape;697;p61"/>
          <p:cNvCxnSpPr/>
          <p:nvPr/>
        </p:nvCxnSpPr>
        <p:spPr>
          <a:xfrm rot="10800000">
            <a:off x="4911635" y="3056709"/>
            <a:ext cx="1058091" cy="875211"/>
          </a:xfrm>
          <a:prstGeom prst="straightConnector1">
            <a:avLst/>
          </a:prstGeom>
          <a:noFill/>
          <a:ln w="76200" cap="flat" cmpd="sng">
            <a:solidFill>
              <a:srgbClr val="FF0000"/>
            </a:solidFill>
            <a:prstDash val="solid"/>
            <a:miter lim="800000"/>
            <a:headEnd type="none" w="sm" len="sm"/>
            <a:tailEnd type="triangle" w="med" len="med"/>
          </a:ln>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9"/>
          <p:cNvSpPr txBox="1"/>
          <p:nvPr/>
        </p:nvSpPr>
        <p:spPr>
          <a:xfrm>
            <a:off x="496993" y="6228264"/>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680" name="Google Shape;680;p59"/>
          <p:cNvSpPr txBox="1"/>
          <p:nvPr/>
        </p:nvSpPr>
        <p:spPr>
          <a:xfrm>
            <a:off x="11220411" y="6131075"/>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59</a:t>
            </a:r>
            <a:endParaRPr sz="1800">
              <a:solidFill>
                <a:schemeClr val="dk1"/>
              </a:solidFill>
              <a:latin typeface="Times New Roman"/>
              <a:ea typeface="Times New Roman"/>
              <a:cs typeface="Times New Roman"/>
              <a:sym typeface="Times New Roman"/>
            </a:endParaRPr>
          </a:p>
        </p:txBody>
      </p:sp>
      <p:pic>
        <p:nvPicPr>
          <p:cNvPr id="681" name="Google Shape;681;p59" descr="Z:\SCHOOL LOGOS\New logo\Combine with New IDS Logo.png"/>
          <p:cNvPicPr preferRelativeResize="0"/>
          <p:nvPr/>
        </p:nvPicPr>
        <p:blipFill rotWithShape="1">
          <a:blip r:embed="rId3">
            <a:alphaModFix/>
          </a:blip>
          <a:srcRect/>
          <a:stretch/>
        </p:blipFill>
        <p:spPr>
          <a:xfrm>
            <a:off x="3204622" y="282965"/>
            <a:ext cx="5862949" cy="1041312"/>
          </a:xfrm>
          <a:prstGeom prst="rect">
            <a:avLst/>
          </a:prstGeom>
          <a:noFill/>
          <a:ln>
            <a:noFill/>
          </a:ln>
        </p:spPr>
      </p:pic>
      <p:pic>
        <p:nvPicPr>
          <p:cNvPr id="2" name="Picture 1"/>
          <p:cNvPicPr>
            <a:picLocks noChangeAspect="1"/>
          </p:cNvPicPr>
          <p:nvPr/>
        </p:nvPicPr>
        <p:blipFill>
          <a:blip r:embed="rId4"/>
          <a:stretch>
            <a:fillRect/>
          </a:stretch>
        </p:blipFill>
        <p:spPr>
          <a:xfrm>
            <a:off x="1149927" y="1440873"/>
            <a:ext cx="8807691" cy="4377941"/>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62"/>
          <p:cNvSpPr txBox="1"/>
          <p:nvPr/>
        </p:nvSpPr>
        <p:spPr>
          <a:xfrm>
            <a:off x="496993" y="6228264"/>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703" name="Google Shape;703;p62"/>
          <p:cNvSpPr txBox="1"/>
          <p:nvPr/>
        </p:nvSpPr>
        <p:spPr>
          <a:xfrm>
            <a:off x="11220411" y="6131075"/>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62</a:t>
            </a:r>
            <a:endParaRPr sz="1800">
              <a:solidFill>
                <a:schemeClr val="dk1"/>
              </a:solidFill>
              <a:latin typeface="Times New Roman"/>
              <a:ea typeface="Times New Roman"/>
              <a:cs typeface="Times New Roman"/>
              <a:sym typeface="Times New Roman"/>
            </a:endParaRPr>
          </a:p>
        </p:txBody>
      </p:sp>
      <p:pic>
        <p:nvPicPr>
          <p:cNvPr id="704" name="Google Shape;704;p62" descr="Z:\SCHOOL LOGOS\New logo\Combine with New IDS Logo.png"/>
          <p:cNvPicPr preferRelativeResize="0"/>
          <p:nvPr/>
        </p:nvPicPr>
        <p:blipFill rotWithShape="1">
          <a:blip r:embed="rId3">
            <a:alphaModFix/>
          </a:blip>
          <a:srcRect/>
          <a:stretch/>
        </p:blipFill>
        <p:spPr>
          <a:xfrm>
            <a:off x="3204622" y="282965"/>
            <a:ext cx="5862949" cy="1041312"/>
          </a:xfrm>
          <a:prstGeom prst="rect">
            <a:avLst/>
          </a:prstGeom>
          <a:noFill/>
          <a:ln>
            <a:noFill/>
          </a:ln>
        </p:spPr>
      </p:pic>
      <p:sp>
        <p:nvSpPr>
          <p:cNvPr id="705" name="Google Shape;705;p62"/>
          <p:cNvSpPr/>
          <p:nvPr/>
        </p:nvSpPr>
        <p:spPr>
          <a:xfrm>
            <a:off x="1696675" y="1546397"/>
            <a:ext cx="7969839" cy="12311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Times New Roman"/>
                <a:ea typeface="Times New Roman"/>
                <a:cs typeface="Times New Roman"/>
                <a:sym typeface="Times New Roman"/>
              </a:rPr>
              <a:t>INTERNATIONAL  DIMENSION  IN  SCHOOL (IDS)</a:t>
            </a:r>
            <a:endParaRPr sz="2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800">
              <a:latin typeface="Calibri"/>
              <a:ea typeface="Calibri"/>
              <a:cs typeface="Calibri"/>
              <a:sym typeface="Calibri"/>
            </a:endParaRPr>
          </a:p>
        </p:txBody>
      </p:sp>
      <p:sp>
        <p:nvSpPr>
          <p:cNvPr id="706" name="Google Shape;706;p62"/>
          <p:cNvSpPr/>
          <p:nvPr/>
        </p:nvSpPr>
        <p:spPr>
          <a:xfrm>
            <a:off x="731520" y="2337578"/>
            <a:ext cx="9366069" cy="353943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IDS-The British Council International  Dimension In School  is a benchmarking scheme that accredits schools as having an outstanding level of support for:</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Nurturing global citizenship in young people</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Enriching teaching and learning</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IDS was introduced in India in the year 2003 and nearly 1300 schools across the country have joined this exciting journey since then.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3"/>
          <p:cNvSpPr txBox="1"/>
          <p:nvPr/>
        </p:nvSpPr>
        <p:spPr>
          <a:xfrm>
            <a:off x="496993" y="6228264"/>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712" name="Google Shape;712;p63"/>
          <p:cNvSpPr txBox="1"/>
          <p:nvPr/>
        </p:nvSpPr>
        <p:spPr>
          <a:xfrm>
            <a:off x="11220411" y="6131075"/>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63</a:t>
            </a:r>
            <a:endParaRPr sz="1800">
              <a:solidFill>
                <a:schemeClr val="dk1"/>
              </a:solidFill>
              <a:latin typeface="Times New Roman"/>
              <a:ea typeface="Times New Roman"/>
              <a:cs typeface="Times New Roman"/>
              <a:sym typeface="Times New Roman"/>
            </a:endParaRPr>
          </a:p>
        </p:txBody>
      </p:sp>
      <p:pic>
        <p:nvPicPr>
          <p:cNvPr id="713" name="Google Shape;713;p63" descr="Z:\SCHOOL LOGOS\New logo\Combine with New IDS Logo.png"/>
          <p:cNvPicPr preferRelativeResize="0"/>
          <p:nvPr/>
        </p:nvPicPr>
        <p:blipFill rotWithShape="1">
          <a:blip r:embed="rId3">
            <a:alphaModFix/>
          </a:blip>
          <a:srcRect/>
          <a:stretch/>
        </p:blipFill>
        <p:spPr>
          <a:xfrm>
            <a:off x="3204622" y="282965"/>
            <a:ext cx="5862949" cy="1041312"/>
          </a:xfrm>
          <a:prstGeom prst="rect">
            <a:avLst/>
          </a:prstGeom>
          <a:noFill/>
          <a:ln>
            <a:noFill/>
          </a:ln>
        </p:spPr>
      </p:pic>
      <p:sp>
        <p:nvSpPr>
          <p:cNvPr id="714" name="Google Shape;714;p63"/>
          <p:cNvSpPr txBox="1"/>
          <p:nvPr/>
        </p:nvSpPr>
        <p:spPr>
          <a:xfrm>
            <a:off x="836507" y="2099202"/>
            <a:ext cx="8516499" cy="310854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Various Collaborative and Inhouse activities were conducted to promote international topics of education.</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Through these activities students develop awareness about international issues and think globally and out of the box. </a:t>
            </a:r>
            <a:endParaRPr sz="2800">
              <a:solidFill>
                <a:schemeClr val="dk1"/>
              </a:solidFill>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It also creates opportunities to establish link with schools from other parts of the world. </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6"/>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720" name="Google Shape;720;p66"/>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66</a:t>
            </a:r>
            <a:endParaRPr sz="1800">
              <a:solidFill>
                <a:schemeClr val="dk1"/>
              </a:solidFill>
              <a:latin typeface="Times New Roman"/>
              <a:ea typeface="Times New Roman"/>
              <a:cs typeface="Times New Roman"/>
              <a:sym typeface="Times New Roman"/>
            </a:endParaRPr>
          </a:p>
        </p:txBody>
      </p:sp>
      <p:sp>
        <p:nvSpPr>
          <p:cNvPr id="721" name="Google Shape;721;p66"/>
          <p:cNvSpPr txBox="1"/>
          <p:nvPr/>
        </p:nvSpPr>
        <p:spPr>
          <a:xfrm>
            <a:off x="765866" y="1408610"/>
            <a:ext cx="877766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Hierarchy to be followed for Feedback</a:t>
            </a:r>
            <a:endParaRPr sz="3200">
              <a:solidFill>
                <a:schemeClr val="dk1"/>
              </a:solidFill>
              <a:latin typeface="Calibri"/>
              <a:ea typeface="Calibri"/>
              <a:cs typeface="Calibri"/>
              <a:sym typeface="Calibri"/>
            </a:endParaRPr>
          </a:p>
        </p:txBody>
      </p:sp>
      <p:sp>
        <p:nvSpPr>
          <p:cNvPr id="722" name="Google Shape;722;p66"/>
          <p:cNvSpPr/>
          <p:nvPr/>
        </p:nvSpPr>
        <p:spPr>
          <a:xfrm>
            <a:off x="4210813" y="4089200"/>
            <a:ext cx="2057400" cy="609600"/>
          </a:xfrm>
          <a:prstGeom prst="rect">
            <a:avLst/>
          </a:prstGeom>
          <a:solidFill>
            <a:srgbClr val="00B0F0"/>
          </a:solidFill>
          <a:ln w="1905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b="1">
                <a:solidFill>
                  <a:schemeClr val="dk1"/>
                </a:solidFill>
                <a:latin typeface="Times New Roman"/>
                <a:ea typeface="Times New Roman"/>
                <a:cs typeface="Times New Roman"/>
                <a:sym typeface="Times New Roman"/>
              </a:rPr>
              <a:t>PRINCIPAL</a:t>
            </a:r>
            <a:endParaRPr sz="1800" b="1">
              <a:solidFill>
                <a:schemeClr val="dk1"/>
              </a:solidFill>
              <a:latin typeface="Calibri"/>
              <a:ea typeface="Calibri"/>
              <a:cs typeface="Calibri"/>
              <a:sym typeface="Calibri"/>
            </a:endParaRPr>
          </a:p>
        </p:txBody>
      </p:sp>
      <p:sp>
        <p:nvSpPr>
          <p:cNvPr id="723" name="Google Shape;723;p66"/>
          <p:cNvSpPr/>
          <p:nvPr/>
        </p:nvSpPr>
        <p:spPr>
          <a:xfrm>
            <a:off x="4210813" y="3203190"/>
            <a:ext cx="2057400" cy="609600"/>
          </a:xfrm>
          <a:prstGeom prst="rect">
            <a:avLst/>
          </a:prstGeom>
          <a:solidFill>
            <a:srgbClr val="00B0F0"/>
          </a:solidFill>
          <a:ln w="1905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b="1">
                <a:solidFill>
                  <a:schemeClr val="dk1"/>
                </a:solidFill>
                <a:latin typeface="Times New Roman"/>
                <a:ea typeface="Times New Roman"/>
                <a:cs typeface="Times New Roman"/>
                <a:sym typeface="Times New Roman"/>
              </a:rPr>
              <a:t>CO ORDINATOR</a:t>
            </a:r>
            <a:endParaRPr sz="1800" b="1">
              <a:solidFill>
                <a:schemeClr val="dk1"/>
              </a:solidFill>
              <a:latin typeface="Calibri"/>
              <a:ea typeface="Calibri"/>
              <a:cs typeface="Calibri"/>
              <a:sym typeface="Calibri"/>
            </a:endParaRPr>
          </a:p>
        </p:txBody>
      </p:sp>
      <p:sp>
        <p:nvSpPr>
          <p:cNvPr id="724" name="Google Shape;724;p66"/>
          <p:cNvSpPr/>
          <p:nvPr/>
        </p:nvSpPr>
        <p:spPr>
          <a:xfrm>
            <a:off x="4210813" y="4975195"/>
            <a:ext cx="2057400" cy="609600"/>
          </a:xfrm>
          <a:prstGeom prst="rect">
            <a:avLst/>
          </a:prstGeom>
          <a:solidFill>
            <a:srgbClr val="00B0F0"/>
          </a:solidFill>
          <a:ln w="1905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b="1">
                <a:solidFill>
                  <a:schemeClr val="dk1"/>
                </a:solidFill>
                <a:latin typeface="Times New Roman"/>
                <a:ea typeface="Times New Roman"/>
                <a:cs typeface="Times New Roman"/>
                <a:sym typeface="Times New Roman"/>
              </a:rPr>
              <a:t>RSD</a:t>
            </a:r>
            <a:endParaRPr sz="1800" b="1">
              <a:solidFill>
                <a:schemeClr val="dk1"/>
              </a:solidFill>
              <a:latin typeface="Calibri"/>
              <a:ea typeface="Calibri"/>
              <a:cs typeface="Calibri"/>
              <a:sym typeface="Calibri"/>
            </a:endParaRPr>
          </a:p>
        </p:txBody>
      </p:sp>
      <p:sp>
        <p:nvSpPr>
          <p:cNvPr id="725" name="Google Shape;725;p66"/>
          <p:cNvSpPr/>
          <p:nvPr/>
        </p:nvSpPr>
        <p:spPr>
          <a:xfrm>
            <a:off x="4210813" y="2317202"/>
            <a:ext cx="2057400" cy="609600"/>
          </a:xfrm>
          <a:prstGeom prst="rect">
            <a:avLst/>
          </a:prstGeom>
          <a:solidFill>
            <a:srgbClr val="00B0F0"/>
          </a:solidFill>
          <a:ln w="1905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b="1">
                <a:solidFill>
                  <a:schemeClr val="dk1"/>
                </a:solidFill>
                <a:latin typeface="Times New Roman"/>
                <a:ea typeface="Times New Roman"/>
                <a:cs typeface="Times New Roman"/>
                <a:sym typeface="Times New Roman"/>
              </a:rPr>
              <a:t>CLASS TEACHER</a:t>
            </a:r>
            <a:endParaRPr sz="1800" b="1">
              <a:solidFill>
                <a:schemeClr val="dk1"/>
              </a:solidFill>
              <a:latin typeface="Calibri"/>
              <a:ea typeface="Calibri"/>
              <a:cs typeface="Calibri"/>
              <a:sym typeface="Calibri"/>
            </a:endParaRPr>
          </a:p>
        </p:txBody>
      </p:sp>
      <p:pic>
        <p:nvPicPr>
          <p:cNvPr id="726" name="Google Shape;726;p66" descr="Z:\SCHOOL LOGOS\New logo\Combine with New IDS Logo.png"/>
          <p:cNvPicPr preferRelativeResize="0"/>
          <p:nvPr/>
        </p:nvPicPr>
        <p:blipFill rotWithShape="1">
          <a:blip r:embed="rId3">
            <a:alphaModFix/>
          </a:blip>
          <a:srcRect/>
          <a:stretch/>
        </p:blipFill>
        <p:spPr>
          <a:xfrm>
            <a:off x="2551480" y="324271"/>
            <a:ext cx="5862949" cy="104131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67"/>
          <p:cNvSpPr/>
          <p:nvPr/>
        </p:nvSpPr>
        <p:spPr>
          <a:xfrm>
            <a:off x="251688" y="1404622"/>
            <a:ext cx="8622242" cy="450119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F0000"/>
              </a:buClr>
              <a:buSzPts val="1800"/>
              <a:buFont typeface="Times New Roman"/>
              <a:buChar char="•"/>
            </a:pPr>
            <a:r>
              <a:rPr lang="en-US" sz="1800" b="1">
                <a:solidFill>
                  <a:srgbClr val="FF0000"/>
                </a:solidFill>
                <a:latin typeface="Times New Roman"/>
                <a:ea typeface="Times New Roman"/>
                <a:cs typeface="Times New Roman"/>
                <a:sym typeface="Times New Roman"/>
              </a:rPr>
              <a:t>Students Handbook / Almanac- </a:t>
            </a:r>
            <a:r>
              <a:rPr lang="en-US" sz="1800" b="1">
                <a:solidFill>
                  <a:schemeClr val="dk1"/>
                </a:solidFill>
                <a:latin typeface="Times New Roman"/>
                <a:ea typeface="Times New Roman"/>
                <a:cs typeface="Times New Roman"/>
                <a:sym typeface="Times New Roman"/>
              </a:rPr>
              <a:t>will provide valuable information regarding School procedures.  </a:t>
            </a:r>
            <a:endParaRPr sz="1800" b="1">
              <a:solidFill>
                <a:schemeClr val="dk1"/>
              </a:solidFill>
              <a:latin typeface="Times New Roman"/>
              <a:ea typeface="Times New Roman"/>
              <a:cs typeface="Times New Roman"/>
              <a:sym typeface="Times New Roman"/>
            </a:endParaRPr>
          </a:p>
          <a:p>
            <a:pPr marL="342900" marR="0" lvl="0" indent="-342900" algn="l" rtl="0">
              <a:spcBef>
                <a:spcPts val="900"/>
              </a:spcBef>
              <a:spcAft>
                <a:spcPts val="0"/>
              </a:spcAft>
              <a:buClr>
                <a:srgbClr val="FF0000"/>
              </a:buClr>
              <a:buSzPts val="1800"/>
              <a:buFont typeface="Times New Roman"/>
              <a:buChar char="•"/>
            </a:pPr>
            <a:r>
              <a:rPr lang="en-US" sz="1800" b="1">
                <a:solidFill>
                  <a:srgbClr val="FF0000"/>
                </a:solidFill>
                <a:latin typeface="Times New Roman"/>
                <a:ea typeface="Times New Roman"/>
                <a:cs typeface="Times New Roman"/>
                <a:sym typeface="Times New Roman"/>
              </a:rPr>
              <a:t>Academic Calendar- </a:t>
            </a:r>
            <a:r>
              <a:rPr lang="en-US" sz="1800" b="1">
                <a:solidFill>
                  <a:schemeClr val="dk1"/>
                </a:solidFill>
                <a:latin typeface="Times New Roman"/>
                <a:ea typeface="Times New Roman"/>
                <a:cs typeface="Times New Roman"/>
                <a:sym typeface="Times New Roman"/>
              </a:rPr>
              <a:t>will be uploaded on the school website or provided in paper format, to parents and will focus on  information regarding your child’s upcoming activities &amp; holidays. </a:t>
            </a:r>
            <a:r>
              <a:rPr lang="en-US" sz="1800" b="1">
                <a:solidFill>
                  <a:srgbClr val="FF0000"/>
                </a:solidFill>
                <a:latin typeface="Times New Roman"/>
                <a:ea typeface="Times New Roman"/>
                <a:cs typeface="Times New Roman"/>
                <a:sym typeface="Times New Roman"/>
              </a:rPr>
              <a:t>http://www.jmlzsnagothane.edu.in/Calendar</a:t>
            </a:r>
            <a:endParaRPr sz="1800" b="1">
              <a:solidFill>
                <a:srgbClr val="FF0000"/>
              </a:solidFill>
              <a:latin typeface="Times New Roman"/>
              <a:ea typeface="Times New Roman"/>
              <a:cs typeface="Times New Roman"/>
              <a:sym typeface="Times New Roman"/>
            </a:endParaRPr>
          </a:p>
          <a:p>
            <a:pPr marL="342900" marR="0" lvl="0" indent="-342900" algn="l" rtl="0">
              <a:spcBef>
                <a:spcPts val="900"/>
              </a:spcBef>
              <a:spcAft>
                <a:spcPts val="0"/>
              </a:spcAft>
              <a:buClr>
                <a:srgbClr val="FF0000"/>
              </a:buClr>
              <a:buSzPts val="1800"/>
              <a:buFont typeface="Times New Roman"/>
              <a:buChar char="•"/>
            </a:pPr>
            <a:r>
              <a:rPr lang="en-US" sz="1800" b="1">
                <a:solidFill>
                  <a:srgbClr val="FF0000"/>
                </a:solidFill>
                <a:latin typeface="Times New Roman"/>
                <a:ea typeface="Times New Roman"/>
                <a:cs typeface="Times New Roman"/>
                <a:sym typeface="Times New Roman"/>
              </a:rPr>
              <a:t>Web Site </a:t>
            </a:r>
            <a:r>
              <a:rPr lang="en-US" sz="1800" b="1" u="sng">
                <a:solidFill>
                  <a:srgbClr val="FF0000"/>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http://www.jmlzsnagothane.edu.in/</a:t>
            </a:r>
            <a:r>
              <a:rPr lang="en-US" sz="1800" b="1" u="sng">
                <a:solidFill>
                  <a:schemeClr val="dk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a:t>
            </a:r>
            <a:r>
              <a:rPr lang="en-US" sz="1800" b="1">
                <a:solidFill>
                  <a:schemeClr val="dk1"/>
                </a:solidFill>
                <a:latin typeface="Times New Roman"/>
                <a:ea typeface="Times New Roman"/>
                <a:cs typeface="Times New Roman"/>
                <a:sym typeface="Times New Roman"/>
              </a:rPr>
              <a:t>  The school website will have information regarding the  and will be updated on a consistent basis. </a:t>
            </a:r>
            <a:endParaRPr sz="1800" b="1">
              <a:solidFill>
                <a:schemeClr val="dk1"/>
              </a:solidFill>
              <a:latin typeface="Times New Roman"/>
              <a:ea typeface="Times New Roman"/>
              <a:cs typeface="Times New Roman"/>
              <a:sym typeface="Times New Roman"/>
            </a:endParaRPr>
          </a:p>
          <a:p>
            <a:pPr marL="342900" marR="0" lvl="0" indent="-342900" algn="l" rtl="0">
              <a:spcBef>
                <a:spcPts val="900"/>
              </a:spcBef>
              <a:spcAft>
                <a:spcPts val="0"/>
              </a:spcAft>
              <a:buClr>
                <a:schemeClr val="dk1"/>
              </a:buClr>
              <a:buSzPts val="1800"/>
              <a:buFont typeface="Times New Roman"/>
              <a:buChar char="•"/>
            </a:pPr>
            <a:r>
              <a:rPr lang="en-US" sz="1800" b="1">
                <a:solidFill>
                  <a:schemeClr val="dk1"/>
                </a:solidFill>
                <a:latin typeface="Times New Roman"/>
                <a:ea typeface="Times New Roman"/>
                <a:cs typeface="Times New Roman"/>
                <a:sym typeface="Times New Roman"/>
              </a:rPr>
              <a:t>        https://www.facebook.com/jmlzsnagothane</a:t>
            </a:r>
            <a:endParaRPr sz="1800" b="1">
              <a:solidFill>
                <a:schemeClr val="dk1"/>
              </a:solidFill>
              <a:latin typeface="Times New Roman"/>
              <a:ea typeface="Times New Roman"/>
              <a:cs typeface="Times New Roman"/>
              <a:sym typeface="Times New Roman"/>
            </a:endParaRPr>
          </a:p>
          <a:p>
            <a:pPr marL="342900" marR="0" lvl="0" indent="-342900" algn="l" rtl="0">
              <a:spcBef>
                <a:spcPts val="900"/>
              </a:spcBef>
              <a:spcAft>
                <a:spcPts val="0"/>
              </a:spcAft>
              <a:buClr>
                <a:srgbClr val="FF0000"/>
              </a:buClr>
              <a:buSzPts val="1800"/>
              <a:buFont typeface="Times New Roman"/>
              <a:buChar char="•"/>
            </a:pPr>
            <a:r>
              <a:rPr lang="en-US" sz="1800" b="1">
                <a:solidFill>
                  <a:srgbClr val="FF0000"/>
                </a:solidFill>
                <a:latin typeface="Times New Roman"/>
                <a:ea typeface="Times New Roman"/>
                <a:cs typeface="Times New Roman"/>
                <a:sym typeface="Times New Roman"/>
              </a:rPr>
              <a:t>E-mail</a:t>
            </a:r>
            <a:r>
              <a:rPr lang="en-US" sz="1800" b="1">
                <a:solidFill>
                  <a:schemeClr val="dk1"/>
                </a:solidFill>
                <a:latin typeface="Times New Roman"/>
                <a:ea typeface="Times New Roman"/>
                <a:cs typeface="Times New Roman"/>
                <a:sym typeface="Times New Roman"/>
              </a:rPr>
              <a:t>:- </a:t>
            </a:r>
            <a:r>
              <a:rPr lang="en-US" sz="1800" b="1" u="sng">
                <a:solidFill>
                  <a:schemeClr val="dk1"/>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mlzsnagothane@gmail.com</a:t>
            </a:r>
            <a:r>
              <a:rPr lang="en-US" sz="1800" b="1">
                <a:solidFill>
                  <a:schemeClr val="dk1"/>
                </a:solidFill>
                <a:latin typeface="Times New Roman"/>
                <a:ea typeface="Times New Roman"/>
                <a:cs typeface="Times New Roman"/>
                <a:sym typeface="Times New Roman"/>
              </a:rPr>
              <a:t>	</a:t>
            </a:r>
            <a:endParaRPr sz="1800" b="1">
              <a:solidFill>
                <a:schemeClr val="dk1"/>
              </a:solidFill>
              <a:latin typeface="Times New Roman"/>
              <a:ea typeface="Times New Roman"/>
              <a:cs typeface="Times New Roman"/>
              <a:sym typeface="Times New Roman"/>
            </a:endParaRPr>
          </a:p>
          <a:p>
            <a:pPr marL="342900" marR="0" lvl="0" indent="-342900" algn="l" rtl="0">
              <a:spcBef>
                <a:spcPts val="900"/>
              </a:spcBef>
              <a:spcAft>
                <a:spcPts val="0"/>
              </a:spcAft>
              <a:buClr>
                <a:srgbClr val="FF0000"/>
              </a:buClr>
              <a:buSzPts val="1800"/>
              <a:buFont typeface="Times New Roman"/>
              <a:buChar char="•"/>
            </a:pPr>
            <a:r>
              <a:rPr lang="en-US" sz="1800" b="1">
                <a:solidFill>
                  <a:srgbClr val="FF0000"/>
                </a:solidFill>
                <a:latin typeface="Times New Roman"/>
                <a:ea typeface="Times New Roman"/>
                <a:cs typeface="Times New Roman"/>
                <a:sym typeface="Times New Roman"/>
              </a:rPr>
              <a:t>Phone calls</a:t>
            </a:r>
            <a:r>
              <a:rPr lang="en-US" sz="1800" b="1">
                <a:solidFill>
                  <a:schemeClr val="dk1"/>
                </a:solidFill>
                <a:latin typeface="Times New Roman"/>
                <a:ea typeface="Times New Roman"/>
                <a:cs typeface="Times New Roman"/>
                <a:sym typeface="Times New Roman"/>
              </a:rPr>
              <a:t>:-02194-238845, 9422351104</a:t>
            </a:r>
            <a:endParaRPr sz="1800" b="1">
              <a:solidFill>
                <a:schemeClr val="dk1"/>
              </a:solidFill>
              <a:latin typeface="Times New Roman"/>
              <a:ea typeface="Times New Roman"/>
              <a:cs typeface="Times New Roman"/>
              <a:sym typeface="Times New Roman"/>
            </a:endParaRPr>
          </a:p>
          <a:p>
            <a:pPr marL="342900" marR="0" lvl="0" indent="-342900" algn="l" rtl="0">
              <a:spcBef>
                <a:spcPts val="900"/>
              </a:spcBef>
              <a:spcAft>
                <a:spcPts val="0"/>
              </a:spcAft>
              <a:buClr>
                <a:srgbClr val="FF0000"/>
              </a:buClr>
              <a:buSzPts val="1800"/>
              <a:buFont typeface="Times New Roman"/>
              <a:buChar char="•"/>
            </a:pPr>
            <a:r>
              <a:rPr lang="en-US" sz="1800" b="1">
                <a:solidFill>
                  <a:srgbClr val="FF0000"/>
                </a:solidFill>
                <a:latin typeface="Times New Roman"/>
                <a:ea typeface="Times New Roman"/>
                <a:cs typeface="Times New Roman"/>
                <a:sym typeface="Times New Roman"/>
              </a:rPr>
              <a:t>Circulars</a:t>
            </a:r>
            <a:r>
              <a:rPr lang="en-US" sz="1800" b="1">
                <a:solidFill>
                  <a:schemeClr val="dk1"/>
                </a:solidFill>
                <a:latin typeface="Times New Roman"/>
                <a:ea typeface="Times New Roman"/>
                <a:cs typeface="Times New Roman"/>
                <a:sym typeface="Times New Roman"/>
              </a:rPr>
              <a:t>:- Written circulars will be sent to the parents whenever required. It will be available on school website.</a:t>
            </a:r>
            <a:endParaRPr sz="1800" b="1">
              <a:solidFill>
                <a:schemeClr val="dk1"/>
              </a:solidFill>
              <a:latin typeface="Times New Roman"/>
              <a:ea typeface="Times New Roman"/>
              <a:cs typeface="Times New Roman"/>
              <a:sym typeface="Times New Roman"/>
            </a:endParaRPr>
          </a:p>
          <a:p>
            <a:pPr marL="342900" marR="0" lvl="0" indent="-342900" algn="l" rtl="0">
              <a:spcBef>
                <a:spcPts val="900"/>
              </a:spcBef>
              <a:spcAft>
                <a:spcPts val="0"/>
              </a:spcAft>
              <a:buClr>
                <a:srgbClr val="FF0000"/>
              </a:buClr>
              <a:buSzPts val="1800"/>
              <a:buFont typeface="Times New Roman"/>
              <a:buChar char="•"/>
            </a:pPr>
            <a:r>
              <a:rPr lang="en-US" sz="1800" b="1">
                <a:solidFill>
                  <a:srgbClr val="FF0000"/>
                </a:solidFill>
                <a:latin typeface="Times New Roman"/>
                <a:ea typeface="Times New Roman"/>
                <a:cs typeface="Times New Roman"/>
                <a:sym typeface="Times New Roman"/>
              </a:rPr>
              <a:t>School management system</a:t>
            </a:r>
            <a:r>
              <a:rPr lang="en-US" sz="1800" b="1">
                <a:solidFill>
                  <a:schemeClr val="dk1"/>
                </a:solidFill>
                <a:latin typeface="Times New Roman"/>
                <a:ea typeface="Times New Roman"/>
                <a:cs typeface="Times New Roman"/>
                <a:sym typeface="Times New Roman"/>
              </a:rPr>
              <a:t>:- It is available on school website.</a:t>
            </a:r>
            <a:endParaRPr sz="1800" b="1">
              <a:solidFill>
                <a:schemeClr val="dk1"/>
              </a:solidFill>
              <a:latin typeface="Times New Roman"/>
              <a:ea typeface="Times New Roman"/>
              <a:cs typeface="Times New Roman"/>
              <a:sym typeface="Times New Roman"/>
            </a:endParaRPr>
          </a:p>
        </p:txBody>
      </p:sp>
      <p:sp>
        <p:nvSpPr>
          <p:cNvPr id="732" name="Google Shape;732;p67"/>
          <p:cNvSpPr/>
          <p:nvPr/>
        </p:nvSpPr>
        <p:spPr>
          <a:xfrm>
            <a:off x="4908022" y="5986590"/>
            <a:ext cx="6187545" cy="7067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33CC"/>
              </a:buClr>
              <a:buSzPts val="4000"/>
              <a:buFont typeface="Times New Roman"/>
              <a:buNone/>
            </a:pPr>
            <a:r>
              <a:rPr lang="en-US" sz="4000" b="1">
                <a:solidFill>
                  <a:srgbClr val="FF33CC"/>
                </a:solidFill>
                <a:latin typeface="Times New Roman"/>
                <a:ea typeface="Times New Roman"/>
                <a:cs typeface="Times New Roman"/>
                <a:sym typeface="Times New Roman"/>
              </a:rPr>
              <a:t>Parent Communication</a:t>
            </a:r>
            <a:endParaRPr sz="1800">
              <a:solidFill>
                <a:schemeClr val="dk1"/>
              </a:solidFill>
              <a:latin typeface="Times New Roman"/>
              <a:ea typeface="Times New Roman"/>
              <a:cs typeface="Times New Roman"/>
              <a:sym typeface="Times New Roman"/>
            </a:endParaRPr>
          </a:p>
        </p:txBody>
      </p:sp>
      <p:pic>
        <p:nvPicPr>
          <p:cNvPr id="733" name="Google Shape;733;p67"/>
          <p:cNvPicPr preferRelativeResize="0"/>
          <p:nvPr/>
        </p:nvPicPr>
        <p:blipFill rotWithShape="1">
          <a:blip r:embed="rId5">
            <a:alphaModFix/>
          </a:blip>
          <a:srcRect/>
          <a:stretch/>
        </p:blipFill>
        <p:spPr>
          <a:xfrm>
            <a:off x="6942667" y="3655218"/>
            <a:ext cx="1171575" cy="1004888"/>
          </a:xfrm>
          <a:prstGeom prst="rect">
            <a:avLst/>
          </a:prstGeom>
          <a:noFill/>
          <a:ln>
            <a:noFill/>
          </a:ln>
        </p:spPr>
      </p:pic>
      <p:pic>
        <p:nvPicPr>
          <p:cNvPr id="734" name="Google Shape;734;p67"/>
          <p:cNvPicPr preferRelativeResize="0"/>
          <p:nvPr/>
        </p:nvPicPr>
        <p:blipFill rotWithShape="1">
          <a:blip r:embed="rId6">
            <a:alphaModFix/>
          </a:blip>
          <a:srcRect/>
          <a:stretch/>
        </p:blipFill>
        <p:spPr>
          <a:xfrm>
            <a:off x="9838267" y="2413000"/>
            <a:ext cx="995363" cy="957263"/>
          </a:xfrm>
          <a:prstGeom prst="rect">
            <a:avLst/>
          </a:prstGeom>
          <a:noFill/>
          <a:ln>
            <a:noFill/>
          </a:ln>
        </p:spPr>
      </p:pic>
      <p:pic>
        <p:nvPicPr>
          <p:cNvPr id="735" name="Google Shape;735;p67"/>
          <p:cNvPicPr preferRelativeResize="0"/>
          <p:nvPr/>
        </p:nvPicPr>
        <p:blipFill rotWithShape="1">
          <a:blip r:embed="rId7">
            <a:alphaModFix/>
          </a:blip>
          <a:srcRect/>
          <a:stretch/>
        </p:blipFill>
        <p:spPr>
          <a:xfrm>
            <a:off x="8719079" y="3427752"/>
            <a:ext cx="890588" cy="1050925"/>
          </a:xfrm>
          <a:prstGeom prst="rect">
            <a:avLst/>
          </a:prstGeom>
          <a:noFill/>
          <a:ln>
            <a:noFill/>
          </a:ln>
        </p:spPr>
      </p:pic>
      <p:pic>
        <p:nvPicPr>
          <p:cNvPr id="736" name="Google Shape;736;p67"/>
          <p:cNvPicPr preferRelativeResize="0"/>
          <p:nvPr/>
        </p:nvPicPr>
        <p:blipFill rotWithShape="1">
          <a:blip r:embed="rId8">
            <a:alphaModFix/>
          </a:blip>
          <a:srcRect/>
          <a:stretch/>
        </p:blipFill>
        <p:spPr>
          <a:xfrm>
            <a:off x="10409767" y="4588805"/>
            <a:ext cx="1371600" cy="1393825"/>
          </a:xfrm>
          <a:prstGeom prst="rect">
            <a:avLst/>
          </a:prstGeom>
          <a:noFill/>
          <a:ln>
            <a:noFill/>
          </a:ln>
        </p:spPr>
      </p:pic>
      <p:pic>
        <p:nvPicPr>
          <p:cNvPr id="737" name="Google Shape;737;p67"/>
          <p:cNvPicPr preferRelativeResize="0"/>
          <p:nvPr/>
        </p:nvPicPr>
        <p:blipFill rotWithShape="1">
          <a:blip r:embed="rId9">
            <a:alphaModFix/>
          </a:blip>
          <a:srcRect/>
          <a:stretch/>
        </p:blipFill>
        <p:spPr>
          <a:xfrm>
            <a:off x="9609667" y="1117600"/>
            <a:ext cx="1600200" cy="1066800"/>
          </a:xfrm>
          <a:prstGeom prst="rect">
            <a:avLst/>
          </a:prstGeom>
          <a:noFill/>
          <a:ln>
            <a:noFill/>
          </a:ln>
        </p:spPr>
      </p:pic>
      <p:sp>
        <p:nvSpPr>
          <p:cNvPr id="738" name="Google Shape;738;p67"/>
          <p:cNvSpPr txBox="1"/>
          <p:nvPr/>
        </p:nvSpPr>
        <p:spPr>
          <a:xfrm>
            <a:off x="681903" y="633996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739" name="Google Shape;739;p67"/>
          <p:cNvSpPr txBox="1"/>
          <p:nvPr/>
        </p:nvSpPr>
        <p:spPr>
          <a:xfrm>
            <a:off x="11192967" y="624526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67</a:t>
            </a:r>
            <a:endParaRPr sz="1800">
              <a:solidFill>
                <a:schemeClr val="dk1"/>
              </a:solidFill>
              <a:latin typeface="Times New Roman"/>
              <a:ea typeface="Times New Roman"/>
              <a:cs typeface="Times New Roman"/>
              <a:sym typeface="Times New Roman"/>
            </a:endParaRPr>
          </a:p>
        </p:txBody>
      </p:sp>
      <p:pic>
        <p:nvPicPr>
          <p:cNvPr id="740" name="Google Shape;740;p67" descr="Z:\SCHOOL LOGOS\New logo\Combine with New IDS Logo.png"/>
          <p:cNvPicPr preferRelativeResize="0"/>
          <p:nvPr/>
        </p:nvPicPr>
        <p:blipFill rotWithShape="1">
          <a:blip r:embed="rId10">
            <a:alphaModFix/>
          </a:blip>
          <a:srcRect/>
          <a:stretch/>
        </p:blipFill>
        <p:spPr>
          <a:xfrm>
            <a:off x="2695171" y="282534"/>
            <a:ext cx="5862949" cy="104131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68"/>
          <p:cNvSpPr txBox="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746" name="Google Shape;746;p68"/>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68</a:t>
            </a:r>
            <a:endParaRPr sz="1800">
              <a:solidFill>
                <a:schemeClr val="dk1"/>
              </a:solidFill>
              <a:latin typeface="Times New Roman"/>
              <a:ea typeface="Times New Roman"/>
              <a:cs typeface="Times New Roman"/>
              <a:sym typeface="Times New Roman"/>
            </a:endParaRPr>
          </a:p>
        </p:txBody>
      </p:sp>
      <p:sp>
        <p:nvSpPr>
          <p:cNvPr id="747" name="Google Shape;747;p68"/>
          <p:cNvSpPr txBox="1"/>
          <p:nvPr/>
        </p:nvSpPr>
        <p:spPr>
          <a:xfrm>
            <a:off x="3291760" y="1732030"/>
            <a:ext cx="422563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4000"/>
              <a:buFont typeface="Times New Roman"/>
              <a:buNone/>
            </a:pPr>
            <a:r>
              <a:rPr lang="en-US" sz="4000" b="1">
                <a:solidFill>
                  <a:schemeClr val="dk1"/>
                </a:solidFill>
                <a:latin typeface="Times New Roman"/>
                <a:ea typeface="Times New Roman"/>
                <a:cs typeface="Times New Roman"/>
                <a:sym typeface="Times New Roman"/>
              </a:rPr>
              <a:t>Whom To Contact</a:t>
            </a:r>
            <a:endParaRPr sz="1800">
              <a:solidFill>
                <a:schemeClr val="dk1"/>
              </a:solidFill>
              <a:latin typeface="Calibri"/>
              <a:ea typeface="Calibri"/>
              <a:cs typeface="Calibri"/>
              <a:sym typeface="Calibri"/>
            </a:endParaRPr>
          </a:p>
        </p:txBody>
      </p:sp>
      <p:sp>
        <p:nvSpPr>
          <p:cNvPr id="748" name="Google Shape;748;p68"/>
          <p:cNvSpPr txBox="1"/>
          <p:nvPr/>
        </p:nvSpPr>
        <p:spPr>
          <a:xfrm>
            <a:off x="768135" y="2861364"/>
            <a:ext cx="8229600" cy="3083560"/>
          </a:xfrm>
          <a:prstGeom prst="rect">
            <a:avLst/>
          </a:prstGeom>
          <a:noFill/>
          <a:ln>
            <a:noFill/>
          </a:ln>
        </p:spPr>
        <p:txBody>
          <a:bodyPr spcFirstLastPara="1" wrap="square" lIns="91425" tIns="45700" rIns="91425" bIns="45700" anchor="t" anchorCtr="0">
            <a:noAutofit/>
          </a:bodyPr>
          <a:lstStyle/>
          <a:p>
            <a:pPr marL="0" marR="0" lvl="0" indent="0" algn="just" rtl="0">
              <a:lnSpc>
                <a:spcPct val="80000"/>
              </a:lnSpc>
              <a:spcBef>
                <a:spcPts val="0"/>
              </a:spcBef>
              <a:spcAft>
                <a:spcPts val="0"/>
              </a:spcAft>
              <a:buClr>
                <a:schemeClr val="accent1"/>
              </a:buClr>
              <a:buSzPts val="1642"/>
              <a:buFont typeface="Noto Sans Symbols"/>
              <a:buNone/>
            </a:pPr>
            <a:endParaRPr sz="2400">
              <a:solidFill>
                <a:schemeClr val="dk1"/>
              </a:solidFill>
              <a:latin typeface="Times New Roman"/>
              <a:ea typeface="Times New Roman"/>
              <a:cs typeface="Times New Roman"/>
              <a:sym typeface="Times New Roman"/>
            </a:endParaRPr>
          </a:p>
          <a:p>
            <a:pPr marL="0" marR="0" lvl="0" indent="-104267" algn="just" rtl="0">
              <a:lnSpc>
                <a:spcPct val="80000"/>
              </a:lnSpc>
              <a:spcBef>
                <a:spcPts val="600"/>
              </a:spcBef>
              <a:spcAft>
                <a:spcPts val="0"/>
              </a:spcAft>
              <a:buClr>
                <a:schemeClr val="accent1"/>
              </a:buClr>
              <a:buSzPts val="1642"/>
              <a:buFont typeface="Noto Sans Symbols"/>
              <a:buChar char="⮚"/>
            </a:pPr>
            <a:r>
              <a:rPr lang="en-US" sz="2400">
                <a:solidFill>
                  <a:schemeClr val="dk1"/>
                </a:solidFill>
                <a:latin typeface="Times New Roman"/>
                <a:ea typeface="Times New Roman"/>
                <a:cs typeface="Times New Roman"/>
                <a:sym typeface="Times New Roman"/>
              </a:rPr>
              <a:t> Lost and found items are kept in the School’s Back Office. Any valuable item or cash found by students should be deposited at the Front Office. Students are advised to clearly write their name and class on all items brought to the school.</a:t>
            </a:r>
            <a:endParaRPr sz="2400">
              <a:solidFill>
                <a:schemeClr val="dk1"/>
              </a:solidFill>
              <a:latin typeface="Calibri"/>
              <a:ea typeface="Calibri"/>
              <a:cs typeface="Calibri"/>
              <a:sym typeface="Calibri"/>
            </a:endParaRPr>
          </a:p>
          <a:p>
            <a:pPr marL="0" marR="0" lvl="0" indent="0" algn="just" rtl="0">
              <a:lnSpc>
                <a:spcPct val="80000"/>
              </a:lnSpc>
              <a:spcBef>
                <a:spcPts val="600"/>
              </a:spcBef>
              <a:spcAft>
                <a:spcPts val="0"/>
              </a:spcAft>
              <a:buClr>
                <a:schemeClr val="accent1"/>
              </a:buClr>
              <a:buSzPts val="1642"/>
              <a:buFont typeface="Noto Sans Symbols"/>
              <a:buNone/>
            </a:pPr>
            <a:endParaRPr sz="2400">
              <a:solidFill>
                <a:schemeClr val="dk1"/>
              </a:solidFill>
              <a:latin typeface="Times New Roman"/>
              <a:ea typeface="Times New Roman"/>
              <a:cs typeface="Times New Roman"/>
              <a:sym typeface="Times New Roman"/>
            </a:endParaRPr>
          </a:p>
          <a:p>
            <a:pPr marL="0" marR="0" lvl="0" indent="-104267" algn="just" rtl="0">
              <a:lnSpc>
                <a:spcPct val="80000"/>
              </a:lnSpc>
              <a:spcBef>
                <a:spcPts val="600"/>
              </a:spcBef>
              <a:spcAft>
                <a:spcPts val="0"/>
              </a:spcAft>
              <a:buClr>
                <a:schemeClr val="accent1"/>
              </a:buClr>
              <a:buSzPts val="1642"/>
              <a:buFont typeface="Noto Sans Symbols"/>
              <a:buChar char="⮚"/>
            </a:pPr>
            <a:r>
              <a:rPr lang="en-US" sz="2400">
                <a:solidFill>
                  <a:schemeClr val="dk1"/>
                </a:solidFill>
                <a:latin typeface="Times New Roman"/>
                <a:ea typeface="Times New Roman"/>
                <a:cs typeface="Times New Roman"/>
                <a:sym typeface="Times New Roman"/>
              </a:rPr>
              <a:t> Email : mlzsnagothane@gmail.com </a:t>
            </a:r>
            <a:endParaRPr sz="2400">
              <a:solidFill>
                <a:schemeClr val="dk1"/>
              </a:solidFill>
              <a:latin typeface="Times New Roman"/>
              <a:ea typeface="Times New Roman"/>
              <a:cs typeface="Times New Roman"/>
              <a:sym typeface="Times New Roman"/>
            </a:endParaRPr>
          </a:p>
          <a:p>
            <a:pPr marL="0" marR="0" lvl="0" indent="-104267" algn="just" rtl="0">
              <a:lnSpc>
                <a:spcPct val="80000"/>
              </a:lnSpc>
              <a:spcBef>
                <a:spcPts val="600"/>
              </a:spcBef>
              <a:spcAft>
                <a:spcPts val="0"/>
              </a:spcAft>
              <a:buClr>
                <a:schemeClr val="accent1"/>
              </a:buClr>
              <a:buSzPts val="1642"/>
              <a:buFont typeface="Noto Sans Symbols"/>
              <a:buChar char="⮚"/>
            </a:pPr>
            <a:r>
              <a:rPr lang="en-US" sz="2400">
                <a:solidFill>
                  <a:schemeClr val="dk1"/>
                </a:solidFill>
                <a:latin typeface="Times New Roman"/>
                <a:ea typeface="Times New Roman"/>
                <a:cs typeface="Times New Roman"/>
                <a:sym typeface="Times New Roman"/>
              </a:rPr>
              <a:t> Phone:+91 9422351104</a:t>
            </a:r>
            <a:endParaRPr sz="2400">
              <a:solidFill>
                <a:schemeClr val="dk1"/>
              </a:solidFill>
              <a:latin typeface="Calibri"/>
              <a:ea typeface="Calibri"/>
              <a:cs typeface="Calibri"/>
              <a:sym typeface="Calibri"/>
            </a:endParaRPr>
          </a:p>
        </p:txBody>
      </p:sp>
      <p:pic>
        <p:nvPicPr>
          <p:cNvPr id="749" name="Google Shape;749;p68" descr="Z:\SCHOOL LOGOS\New logo\Combine with New IDS Logo.png"/>
          <p:cNvPicPr preferRelativeResize="0"/>
          <p:nvPr/>
        </p:nvPicPr>
        <p:blipFill rotWithShape="1">
          <a:blip r:embed="rId3">
            <a:alphaModFix/>
          </a:blip>
          <a:srcRect/>
          <a:stretch/>
        </p:blipFill>
        <p:spPr>
          <a:xfrm>
            <a:off x="2473103" y="479974"/>
            <a:ext cx="5862949" cy="10413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147" name="Google Shape;147;p7"/>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7</a:t>
            </a:r>
            <a:endParaRPr/>
          </a:p>
        </p:txBody>
      </p:sp>
      <p:sp>
        <p:nvSpPr>
          <p:cNvPr id="148" name="Google Shape;148;p7"/>
          <p:cNvSpPr/>
          <p:nvPr/>
        </p:nvSpPr>
        <p:spPr>
          <a:xfrm>
            <a:off x="5485791" y="1775563"/>
            <a:ext cx="3815080" cy="7067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C0C0C"/>
              </a:buClr>
              <a:buSzPts val="4000"/>
              <a:buFont typeface="Times New Roman"/>
              <a:buNone/>
            </a:pPr>
            <a:r>
              <a:rPr lang="en-US" sz="4000" b="1" i="0" u="none" strike="noStrike" cap="none">
                <a:solidFill>
                  <a:srgbClr val="0C0C0C"/>
                </a:solidFill>
                <a:latin typeface="Times New Roman"/>
                <a:ea typeface="Times New Roman"/>
                <a:cs typeface="Times New Roman"/>
                <a:sym typeface="Times New Roman"/>
              </a:rPr>
              <a:t>OUR MENTOR</a:t>
            </a:r>
            <a:endParaRPr sz="1800" b="0" i="0" u="none" strike="noStrike" cap="none">
              <a:solidFill>
                <a:schemeClr val="dk1"/>
              </a:solidFill>
              <a:latin typeface="Calibri"/>
              <a:ea typeface="Calibri"/>
              <a:cs typeface="Calibri"/>
              <a:sym typeface="Calibri"/>
            </a:endParaRPr>
          </a:p>
        </p:txBody>
      </p:sp>
      <p:sp>
        <p:nvSpPr>
          <p:cNvPr id="149" name="Google Shape;149;p7"/>
          <p:cNvSpPr/>
          <p:nvPr/>
        </p:nvSpPr>
        <p:spPr>
          <a:xfrm>
            <a:off x="5274250" y="3647975"/>
            <a:ext cx="4671900" cy="1477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Ms. </a:t>
            </a:r>
            <a:r>
              <a:rPr lang="en-US" sz="3200" b="1">
                <a:latin typeface="Times New Roman"/>
                <a:ea typeface="Times New Roman"/>
                <a:cs typeface="Times New Roman"/>
                <a:sym typeface="Times New Roman"/>
              </a:rPr>
              <a:t>Neeru Nayyer </a:t>
            </a:r>
            <a:endParaRPr sz="3200" b="1" i="0" u="none" strike="noStrike" cap="none">
              <a:solidFill>
                <a:srgbClr val="000000"/>
              </a:solidFill>
              <a:latin typeface="Times New Roman"/>
              <a:ea typeface="Times New Roman"/>
              <a:cs typeface="Times New Roman"/>
              <a:sym typeface="Times New Roman"/>
            </a:endParaRPr>
          </a:p>
          <a:p>
            <a:pPr marL="0" marR="0" lvl="0" indent="0" algn="ctr" rtl="0">
              <a:lnSpc>
                <a:spcPct val="150000"/>
              </a:lnSpc>
              <a:spcBef>
                <a:spcPts val="0"/>
              </a:spcBef>
              <a:spcAft>
                <a:spcPts val="0"/>
              </a:spcAft>
              <a:buNone/>
            </a:pPr>
            <a:r>
              <a:rPr lang="en-US" sz="2800" b="1">
                <a:solidFill>
                  <a:schemeClr val="dk1"/>
                </a:solidFill>
                <a:latin typeface="Times New Roman"/>
                <a:ea typeface="Times New Roman"/>
                <a:cs typeface="Times New Roman"/>
                <a:sym typeface="Times New Roman"/>
              </a:rPr>
              <a:t>neeru.nayyer</a:t>
            </a:r>
            <a:r>
              <a:rPr lang="en-US" sz="2800" b="1" i="0" u="none" strike="noStrike" cap="none">
                <a:solidFill>
                  <a:schemeClr val="dk1"/>
                </a:solidFill>
                <a:latin typeface="Times New Roman"/>
                <a:ea typeface="Times New Roman"/>
                <a:cs typeface="Times New Roman"/>
                <a:sym typeface="Times New Roman"/>
              </a:rPr>
              <a:t>@zeelearn.com</a:t>
            </a:r>
            <a:endParaRPr sz="2800" b="1" i="0" u="none" strike="noStrike" cap="none">
              <a:solidFill>
                <a:schemeClr val="dk1"/>
              </a:solidFill>
              <a:latin typeface="Times New Roman"/>
              <a:ea typeface="Times New Roman"/>
              <a:cs typeface="Times New Roman"/>
              <a:sym typeface="Times New Roman"/>
            </a:endParaRPr>
          </a:p>
        </p:txBody>
      </p:sp>
      <p:sp>
        <p:nvSpPr>
          <p:cNvPr id="150" name="Google Shape;150;p7"/>
          <p:cNvSpPr/>
          <p:nvPr/>
        </p:nvSpPr>
        <p:spPr>
          <a:xfrm>
            <a:off x="4323645" y="2589557"/>
            <a:ext cx="672753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66"/>
              </a:buClr>
              <a:buSzPts val="3200"/>
              <a:buFont typeface="Times New Roman"/>
              <a:buNone/>
            </a:pPr>
            <a:r>
              <a:rPr lang="en-US" sz="3200" b="1" i="0" u="none" strike="noStrike" cap="none">
                <a:solidFill>
                  <a:srgbClr val="FF0066"/>
                </a:solidFill>
                <a:latin typeface="Times New Roman"/>
                <a:ea typeface="Times New Roman"/>
                <a:cs typeface="Times New Roman"/>
                <a:sym typeface="Times New Roman"/>
              </a:rPr>
              <a:t>REGIONAL SCHOOL DIRECTOR</a:t>
            </a:r>
            <a:endParaRPr sz="2800" b="0" i="0" u="none" strike="noStrike" cap="none">
              <a:solidFill>
                <a:srgbClr val="FF0066"/>
              </a:solidFill>
              <a:latin typeface="Calibri"/>
              <a:ea typeface="Calibri"/>
              <a:cs typeface="Calibri"/>
              <a:sym typeface="Calibri"/>
            </a:endParaRPr>
          </a:p>
        </p:txBody>
      </p:sp>
      <p:pic>
        <p:nvPicPr>
          <p:cNvPr id="151" name="Google Shape;151;p7" descr="Z:\SCHOOL LOGOS\New logo\Combine with New IDS Logo.png"/>
          <p:cNvPicPr preferRelativeResize="0"/>
          <p:nvPr/>
        </p:nvPicPr>
        <p:blipFill rotWithShape="1">
          <a:blip r:embed="rId3">
            <a:alphaModFix/>
          </a:blip>
          <a:srcRect/>
          <a:stretch/>
        </p:blipFill>
        <p:spPr>
          <a:xfrm>
            <a:off x="2851925" y="461195"/>
            <a:ext cx="5862949" cy="1041312"/>
          </a:xfrm>
          <a:prstGeom prst="rect">
            <a:avLst/>
          </a:prstGeom>
          <a:noFill/>
          <a:ln>
            <a:noFill/>
          </a:ln>
        </p:spPr>
      </p:pic>
      <p:pic>
        <p:nvPicPr>
          <p:cNvPr id="152" name="Google Shape;152;p7"/>
          <p:cNvPicPr preferRelativeResize="0"/>
          <p:nvPr/>
        </p:nvPicPr>
        <p:blipFill>
          <a:blip r:embed="rId4">
            <a:alphaModFix/>
          </a:blip>
          <a:stretch>
            <a:fillRect/>
          </a:stretch>
        </p:blipFill>
        <p:spPr>
          <a:xfrm>
            <a:off x="357000" y="1775575"/>
            <a:ext cx="3763825" cy="418642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9"/>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755" name="Google Shape;755;p69"/>
          <p:cNvSpPr txBox="1">
            <a:spLocks noGrp="1"/>
          </p:cNvSpPr>
          <p:nvPr>
            <p:ph type="sldNum" idx="12"/>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69</a:t>
            </a:r>
            <a:endParaRPr sz="1800">
              <a:solidFill>
                <a:schemeClr val="dk1"/>
              </a:solidFill>
              <a:latin typeface="Times New Roman"/>
              <a:ea typeface="Times New Roman"/>
              <a:cs typeface="Times New Roman"/>
              <a:sym typeface="Times New Roman"/>
            </a:endParaRPr>
          </a:p>
        </p:txBody>
      </p:sp>
      <p:sp>
        <p:nvSpPr>
          <p:cNvPr id="756" name="Google Shape;756;p69"/>
          <p:cNvSpPr txBox="1"/>
          <p:nvPr/>
        </p:nvSpPr>
        <p:spPr>
          <a:xfrm>
            <a:off x="4433454" y="5767037"/>
            <a:ext cx="5410200" cy="1049398"/>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 Co-scholastic Activities</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2022-23</a:t>
            </a:r>
            <a:endParaRPr sz="3600">
              <a:solidFill>
                <a:srgbClr val="0070C0"/>
              </a:solidFill>
              <a:latin typeface="Bookman Old Style"/>
              <a:ea typeface="Bookman Old Style"/>
              <a:cs typeface="Bookman Old Style"/>
              <a:sym typeface="Bookman Old Style"/>
            </a:endParaRPr>
          </a:p>
        </p:txBody>
      </p:sp>
      <p:sp>
        <p:nvSpPr>
          <p:cNvPr id="757" name="Google Shape;757;p69"/>
          <p:cNvSpPr/>
          <p:nvPr/>
        </p:nvSpPr>
        <p:spPr>
          <a:xfrm>
            <a:off x="608075" y="4968272"/>
            <a:ext cx="2413200" cy="5355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Read sort &amp; match</a:t>
            </a:r>
            <a:endParaRPr sz="1800">
              <a:solidFill>
                <a:schemeClr val="dk1"/>
              </a:solidFill>
              <a:latin typeface="Times New Roman"/>
              <a:ea typeface="Times New Roman"/>
              <a:cs typeface="Times New Roman"/>
              <a:sym typeface="Times New Roman"/>
            </a:endParaRPr>
          </a:p>
        </p:txBody>
      </p:sp>
      <p:sp>
        <p:nvSpPr>
          <p:cNvPr id="758" name="Google Shape;758;p69"/>
          <p:cNvSpPr/>
          <p:nvPr/>
        </p:nvSpPr>
        <p:spPr>
          <a:xfrm>
            <a:off x="7244039" y="4897567"/>
            <a:ext cx="2413200" cy="3810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Planting Trees Activity</a:t>
            </a:r>
            <a:endParaRPr sz="1800">
              <a:solidFill>
                <a:schemeClr val="dk1"/>
              </a:solidFill>
              <a:latin typeface="Times New Roman"/>
              <a:ea typeface="Times New Roman"/>
              <a:cs typeface="Times New Roman"/>
              <a:sym typeface="Times New Roman"/>
            </a:endParaRPr>
          </a:p>
        </p:txBody>
      </p:sp>
      <p:sp>
        <p:nvSpPr>
          <p:cNvPr id="759" name="Google Shape;759;p69"/>
          <p:cNvSpPr/>
          <p:nvPr/>
        </p:nvSpPr>
        <p:spPr>
          <a:xfrm>
            <a:off x="3968872" y="4776594"/>
            <a:ext cx="2413200" cy="6960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800"/>
              <a:buFont typeface="Times New Roman"/>
              <a:buNone/>
            </a:pPr>
            <a:endParaRPr sz="1800">
              <a:solidFill>
                <a:schemeClr val="dk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Germination of Seed Activity</a:t>
            </a:r>
            <a:endParaRPr sz="1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SzPts val="1800"/>
              <a:buFont typeface="Times New Roman"/>
              <a:buNone/>
            </a:pPr>
            <a:endParaRPr sz="1800">
              <a:solidFill>
                <a:schemeClr val="dk1"/>
              </a:solidFill>
              <a:latin typeface="Times New Roman"/>
              <a:ea typeface="Times New Roman"/>
              <a:cs typeface="Times New Roman"/>
              <a:sym typeface="Times New Roman"/>
            </a:endParaRPr>
          </a:p>
        </p:txBody>
      </p:sp>
      <p:pic>
        <p:nvPicPr>
          <p:cNvPr id="760" name="Google Shape;760;p69" descr="Z:\SCHOOL LOGOS\New logo\Combine with New IDS Logo.png"/>
          <p:cNvPicPr preferRelativeResize="0"/>
          <p:nvPr/>
        </p:nvPicPr>
        <p:blipFill rotWithShape="1">
          <a:blip r:embed="rId3">
            <a:alphaModFix/>
          </a:blip>
          <a:srcRect/>
          <a:stretch/>
        </p:blipFill>
        <p:spPr>
          <a:xfrm>
            <a:off x="3195101" y="278217"/>
            <a:ext cx="5862949" cy="1041312"/>
          </a:xfrm>
          <a:prstGeom prst="rect">
            <a:avLst/>
          </a:prstGeom>
          <a:noFill/>
          <a:ln>
            <a:noFill/>
          </a:ln>
        </p:spPr>
      </p:pic>
      <p:pic>
        <p:nvPicPr>
          <p:cNvPr id="761" name="Google Shape;761;p69"/>
          <p:cNvPicPr preferRelativeResize="0"/>
          <p:nvPr/>
        </p:nvPicPr>
        <p:blipFill>
          <a:blip r:embed="rId4">
            <a:alphaModFix/>
          </a:blip>
          <a:stretch>
            <a:fillRect/>
          </a:stretch>
        </p:blipFill>
        <p:spPr>
          <a:xfrm>
            <a:off x="235475" y="1614925"/>
            <a:ext cx="3158400" cy="3158400"/>
          </a:xfrm>
          <a:prstGeom prst="rect">
            <a:avLst/>
          </a:prstGeom>
          <a:noFill/>
          <a:ln>
            <a:noFill/>
          </a:ln>
        </p:spPr>
      </p:pic>
      <p:pic>
        <p:nvPicPr>
          <p:cNvPr id="762" name="Google Shape;762;p69"/>
          <p:cNvPicPr preferRelativeResize="0"/>
          <p:nvPr/>
        </p:nvPicPr>
        <p:blipFill>
          <a:blip r:embed="rId5">
            <a:alphaModFix/>
          </a:blip>
          <a:stretch>
            <a:fillRect/>
          </a:stretch>
        </p:blipFill>
        <p:spPr>
          <a:xfrm>
            <a:off x="3884775" y="2367175"/>
            <a:ext cx="2819975" cy="2115000"/>
          </a:xfrm>
          <a:prstGeom prst="rect">
            <a:avLst/>
          </a:prstGeom>
          <a:noFill/>
          <a:ln>
            <a:noFill/>
          </a:ln>
        </p:spPr>
      </p:pic>
      <p:pic>
        <p:nvPicPr>
          <p:cNvPr id="763" name="Google Shape;763;p69"/>
          <p:cNvPicPr preferRelativeResize="0"/>
          <p:nvPr/>
        </p:nvPicPr>
        <p:blipFill>
          <a:blip r:embed="rId6">
            <a:alphaModFix/>
          </a:blip>
          <a:stretch>
            <a:fillRect/>
          </a:stretch>
        </p:blipFill>
        <p:spPr>
          <a:xfrm>
            <a:off x="6983800" y="2771600"/>
            <a:ext cx="3542304" cy="17105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0"/>
          <p:cNvSpPr txBox="1">
            <a:spLocks noGrp="1"/>
          </p:cNvSpPr>
          <p:nvPr>
            <p:ph type="ftr" idx="11"/>
          </p:nvPr>
        </p:nvSpPr>
        <p:spPr>
          <a:xfrm>
            <a:off x="480060" y="6314471"/>
            <a:ext cx="5938836" cy="3092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769" name="Google Shape;769;p70"/>
          <p:cNvSpPr txBox="1">
            <a:spLocks noGrp="1"/>
          </p:cNvSpPr>
          <p:nvPr>
            <p:ph type="sldNum" idx="12"/>
          </p:nvPr>
        </p:nvSpPr>
        <p:spPr>
          <a:xfrm>
            <a:off x="11078788" y="6292666"/>
            <a:ext cx="811019" cy="50357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70</a:t>
            </a:r>
            <a:endParaRPr sz="1800">
              <a:solidFill>
                <a:schemeClr val="dk1"/>
              </a:solidFill>
              <a:latin typeface="Times New Roman"/>
              <a:ea typeface="Times New Roman"/>
              <a:cs typeface="Times New Roman"/>
              <a:sym typeface="Times New Roman"/>
            </a:endParaRPr>
          </a:p>
        </p:txBody>
      </p:sp>
      <p:sp>
        <p:nvSpPr>
          <p:cNvPr id="770" name="Google Shape;770;p70"/>
          <p:cNvSpPr txBox="1"/>
          <p:nvPr/>
        </p:nvSpPr>
        <p:spPr>
          <a:xfrm>
            <a:off x="4433454" y="5767037"/>
            <a:ext cx="5410200" cy="1049398"/>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 Co-scholastic Activities</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2022-23</a:t>
            </a:r>
            <a:endParaRPr sz="3600">
              <a:solidFill>
                <a:srgbClr val="0070C0"/>
              </a:solidFill>
              <a:latin typeface="Bookman Old Style"/>
              <a:ea typeface="Bookman Old Style"/>
              <a:cs typeface="Bookman Old Style"/>
              <a:sym typeface="Bookman Old Style"/>
            </a:endParaRPr>
          </a:p>
        </p:txBody>
      </p:sp>
      <p:sp>
        <p:nvSpPr>
          <p:cNvPr id="771" name="Google Shape;771;p70"/>
          <p:cNvSpPr/>
          <p:nvPr/>
        </p:nvSpPr>
        <p:spPr>
          <a:xfrm>
            <a:off x="756500" y="4582557"/>
            <a:ext cx="2413289" cy="765298"/>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Fancy Dress on community helper</a:t>
            </a:r>
            <a:endParaRPr sz="1800">
              <a:solidFill>
                <a:schemeClr val="dk1"/>
              </a:solidFill>
              <a:latin typeface="Times New Roman"/>
              <a:ea typeface="Times New Roman"/>
              <a:cs typeface="Times New Roman"/>
              <a:sym typeface="Times New Roman"/>
            </a:endParaRPr>
          </a:p>
        </p:txBody>
      </p:sp>
      <p:sp>
        <p:nvSpPr>
          <p:cNvPr id="772" name="Google Shape;772;p70"/>
          <p:cNvSpPr/>
          <p:nvPr/>
        </p:nvSpPr>
        <p:spPr>
          <a:xfrm>
            <a:off x="3675770" y="4648913"/>
            <a:ext cx="2413289" cy="698941"/>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Corn Making </a:t>
            </a:r>
            <a:endParaRPr/>
          </a:p>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Activity</a:t>
            </a:r>
            <a:endParaRPr sz="1800">
              <a:solidFill>
                <a:schemeClr val="dk1"/>
              </a:solidFill>
              <a:latin typeface="Times New Roman"/>
              <a:ea typeface="Times New Roman"/>
              <a:cs typeface="Times New Roman"/>
              <a:sym typeface="Times New Roman"/>
            </a:endParaRPr>
          </a:p>
        </p:txBody>
      </p:sp>
      <p:sp>
        <p:nvSpPr>
          <p:cNvPr id="773" name="Google Shape;773;p70"/>
          <p:cNvSpPr/>
          <p:nvPr/>
        </p:nvSpPr>
        <p:spPr>
          <a:xfrm>
            <a:off x="6418896" y="4648914"/>
            <a:ext cx="2413289" cy="809776"/>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Talk show </a:t>
            </a:r>
            <a:endParaRPr sz="18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Activity</a:t>
            </a:r>
            <a:endParaRPr sz="1800">
              <a:solidFill>
                <a:schemeClr val="dk1"/>
              </a:solidFill>
              <a:latin typeface="Times New Roman"/>
              <a:ea typeface="Times New Roman"/>
              <a:cs typeface="Times New Roman"/>
              <a:sym typeface="Times New Roman"/>
            </a:endParaRPr>
          </a:p>
        </p:txBody>
      </p:sp>
      <p:pic>
        <p:nvPicPr>
          <p:cNvPr id="774" name="Google Shape;774;p70" descr="Z:\SCHOOL LOGOS\New logo\Combine with New IDS Logo.png"/>
          <p:cNvPicPr preferRelativeResize="0"/>
          <p:nvPr/>
        </p:nvPicPr>
        <p:blipFill rotWithShape="1">
          <a:blip r:embed="rId3">
            <a:alphaModFix/>
          </a:blip>
          <a:srcRect/>
          <a:stretch/>
        </p:blipFill>
        <p:spPr>
          <a:xfrm>
            <a:off x="3053688" y="299135"/>
            <a:ext cx="5862949" cy="1041312"/>
          </a:xfrm>
          <a:prstGeom prst="rect">
            <a:avLst/>
          </a:prstGeom>
          <a:noFill/>
          <a:ln>
            <a:noFill/>
          </a:ln>
        </p:spPr>
      </p:pic>
      <p:pic>
        <p:nvPicPr>
          <p:cNvPr id="775" name="Google Shape;775;p70"/>
          <p:cNvPicPr preferRelativeResize="0"/>
          <p:nvPr/>
        </p:nvPicPr>
        <p:blipFill>
          <a:blip r:embed="rId4">
            <a:alphaModFix/>
          </a:blip>
          <a:stretch>
            <a:fillRect/>
          </a:stretch>
        </p:blipFill>
        <p:spPr>
          <a:xfrm>
            <a:off x="494500" y="1510072"/>
            <a:ext cx="2937311" cy="2937311"/>
          </a:xfrm>
          <a:prstGeom prst="rect">
            <a:avLst/>
          </a:prstGeom>
          <a:noFill/>
          <a:ln>
            <a:noFill/>
          </a:ln>
        </p:spPr>
      </p:pic>
      <p:pic>
        <p:nvPicPr>
          <p:cNvPr id="776" name="Google Shape;776;p70"/>
          <p:cNvPicPr preferRelativeResize="0"/>
          <p:nvPr/>
        </p:nvPicPr>
        <p:blipFill>
          <a:blip r:embed="rId5">
            <a:alphaModFix/>
          </a:blip>
          <a:stretch>
            <a:fillRect/>
          </a:stretch>
        </p:blipFill>
        <p:spPr>
          <a:xfrm>
            <a:off x="3541274" y="2423147"/>
            <a:ext cx="2682284" cy="2011713"/>
          </a:xfrm>
          <a:prstGeom prst="rect">
            <a:avLst/>
          </a:prstGeom>
          <a:noFill/>
          <a:ln>
            <a:noFill/>
          </a:ln>
        </p:spPr>
      </p:pic>
      <p:pic>
        <p:nvPicPr>
          <p:cNvPr id="777" name="Google Shape;777;p70"/>
          <p:cNvPicPr preferRelativeResize="0"/>
          <p:nvPr/>
        </p:nvPicPr>
        <p:blipFill>
          <a:blip r:embed="rId6">
            <a:alphaModFix/>
          </a:blip>
          <a:stretch>
            <a:fillRect/>
          </a:stretch>
        </p:blipFill>
        <p:spPr>
          <a:xfrm>
            <a:off x="6375958" y="2418035"/>
            <a:ext cx="2695916" cy="202193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71"/>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783" name="Google Shape;783;p71"/>
          <p:cNvSpPr txBox="1">
            <a:spLocks noGrp="1"/>
          </p:cNvSpPr>
          <p:nvPr>
            <p:ph type="sldNum" idx="12"/>
          </p:nvPr>
        </p:nvSpPr>
        <p:spPr>
          <a:xfrm>
            <a:off x="11357102" y="6397598"/>
            <a:ext cx="551167" cy="36076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71</a:t>
            </a:r>
            <a:endParaRPr sz="1800">
              <a:solidFill>
                <a:schemeClr val="dk1"/>
              </a:solidFill>
              <a:latin typeface="Times New Roman"/>
              <a:ea typeface="Times New Roman"/>
              <a:cs typeface="Times New Roman"/>
              <a:sym typeface="Times New Roman"/>
            </a:endParaRPr>
          </a:p>
        </p:txBody>
      </p:sp>
      <p:sp>
        <p:nvSpPr>
          <p:cNvPr id="784" name="Google Shape;784;p71"/>
          <p:cNvSpPr/>
          <p:nvPr/>
        </p:nvSpPr>
        <p:spPr>
          <a:xfrm>
            <a:off x="350267" y="4859648"/>
            <a:ext cx="2413200" cy="765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Diya making </a:t>
            </a:r>
            <a:endParaRPr/>
          </a:p>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Activity</a:t>
            </a:r>
            <a:endParaRPr sz="1800">
              <a:solidFill>
                <a:schemeClr val="dk1"/>
              </a:solidFill>
              <a:latin typeface="Times New Roman"/>
              <a:ea typeface="Times New Roman"/>
              <a:cs typeface="Times New Roman"/>
              <a:sym typeface="Times New Roman"/>
            </a:endParaRPr>
          </a:p>
        </p:txBody>
      </p:sp>
      <p:sp>
        <p:nvSpPr>
          <p:cNvPr id="785" name="Google Shape;785;p71"/>
          <p:cNvSpPr/>
          <p:nvPr/>
        </p:nvSpPr>
        <p:spPr>
          <a:xfrm>
            <a:off x="3735941" y="4856350"/>
            <a:ext cx="2413289" cy="765298"/>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Paper bag Making</a:t>
            </a:r>
            <a:endParaRPr/>
          </a:p>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Activity</a:t>
            </a:r>
            <a:endParaRPr sz="1800">
              <a:solidFill>
                <a:schemeClr val="dk1"/>
              </a:solidFill>
              <a:latin typeface="Times New Roman"/>
              <a:ea typeface="Times New Roman"/>
              <a:cs typeface="Times New Roman"/>
              <a:sym typeface="Times New Roman"/>
            </a:endParaRPr>
          </a:p>
        </p:txBody>
      </p:sp>
      <p:pic>
        <p:nvPicPr>
          <p:cNvPr id="786" name="Google Shape;786;p71" descr="Z:\SCHOOL LOGOS\New logo\Combine with New IDS Logo.png"/>
          <p:cNvPicPr preferRelativeResize="0"/>
          <p:nvPr/>
        </p:nvPicPr>
        <p:blipFill rotWithShape="1">
          <a:blip r:embed="rId3">
            <a:alphaModFix/>
          </a:blip>
          <a:srcRect/>
          <a:stretch/>
        </p:blipFill>
        <p:spPr>
          <a:xfrm>
            <a:off x="3031670" y="339926"/>
            <a:ext cx="5862949" cy="1041312"/>
          </a:xfrm>
          <a:prstGeom prst="rect">
            <a:avLst/>
          </a:prstGeom>
          <a:noFill/>
          <a:ln>
            <a:noFill/>
          </a:ln>
        </p:spPr>
      </p:pic>
      <p:pic>
        <p:nvPicPr>
          <p:cNvPr id="787" name="Google Shape;787;p71"/>
          <p:cNvPicPr preferRelativeResize="0"/>
          <p:nvPr/>
        </p:nvPicPr>
        <p:blipFill>
          <a:blip r:embed="rId4">
            <a:alphaModFix/>
          </a:blip>
          <a:stretch>
            <a:fillRect/>
          </a:stretch>
        </p:blipFill>
        <p:spPr>
          <a:xfrm>
            <a:off x="3495250" y="1990076"/>
            <a:ext cx="2771249" cy="2771224"/>
          </a:xfrm>
          <a:prstGeom prst="rect">
            <a:avLst/>
          </a:prstGeom>
          <a:noFill/>
          <a:ln>
            <a:noFill/>
          </a:ln>
        </p:spPr>
      </p:pic>
      <p:pic>
        <p:nvPicPr>
          <p:cNvPr id="788" name="Google Shape;788;p71"/>
          <p:cNvPicPr preferRelativeResize="0"/>
          <p:nvPr/>
        </p:nvPicPr>
        <p:blipFill>
          <a:blip r:embed="rId5">
            <a:alphaModFix/>
          </a:blip>
          <a:stretch>
            <a:fillRect/>
          </a:stretch>
        </p:blipFill>
        <p:spPr>
          <a:xfrm>
            <a:off x="171250" y="1874100"/>
            <a:ext cx="2771253" cy="2759650"/>
          </a:xfrm>
          <a:prstGeom prst="rect">
            <a:avLst/>
          </a:prstGeom>
          <a:noFill/>
          <a:ln>
            <a:noFill/>
          </a:ln>
        </p:spPr>
      </p:pic>
      <p:pic>
        <p:nvPicPr>
          <p:cNvPr id="789" name="Google Shape;789;p71"/>
          <p:cNvPicPr preferRelativeResize="0"/>
          <p:nvPr/>
        </p:nvPicPr>
        <p:blipFill>
          <a:blip r:embed="rId6">
            <a:alphaModFix/>
          </a:blip>
          <a:stretch>
            <a:fillRect/>
          </a:stretch>
        </p:blipFill>
        <p:spPr>
          <a:xfrm>
            <a:off x="6529050" y="2363725"/>
            <a:ext cx="3816250" cy="2024550"/>
          </a:xfrm>
          <a:prstGeom prst="rect">
            <a:avLst/>
          </a:prstGeom>
          <a:noFill/>
          <a:ln>
            <a:noFill/>
          </a:ln>
        </p:spPr>
      </p:pic>
      <p:sp>
        <p:nvSpPr>
          <p:cNvPr id="790" name="Google Shape;790;p71"/>
          <p:cNvSpPr/>
          <p:nvPr/>
        </p:nvSpPr>
        <p:spPr>
          <a:xfrm>
            <a:off x="7121691" y="4856350"/>
            <a:ext cx="2413200" cy="765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Card Making Activity</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72"/>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796" name="Google Shape;796;p72"/>
          <p:cNvSpPr txBox="1">
            <a:spLocks noGrp="1"/>
          </p:cNvSpPr>
          <p:nvPr>
            <p:ph type="sldNum" idx="12"/>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72</a:t>
            </a:r>
            <a:endParaRPr sz="1800">
              <a:solidFill>
                <a:schemeClr val="dk1"/>
              </a:solidFill>
              <a:latin typeface="Times New Roman"/>
              <a:ea typeface="Times New Roman"/>
              <a:cs typeface="Times New Roman"/>
              <a:sym typeface="Times New Roman"/>
            </a:endParaRPr>
          </a:p>
        </p:txBody>
      </p:sp>
      <p:sp>
        <p:nvSpPr>
          <p:cNvPr id="797" name="Google Shape;797;p72"/>
          <p:cNvSpPr/>
          <p:nvPr/>
        </p:nvSpPr>
        <p:spPr>
          <a:xfrm>
            <a:off x="3702102" y="4939947"/>
            <a:ext cx="2413200" cy="765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Cut &amp; Paste Activity</a:t>
            </a:r>
            <a:endParaRPr sz="1800">
              <a:solidFill>
                <a:schemeClr val="dk1"/>
              </a:solidFill>
              <a:latin typeface="Times New Roman"/>
              <a:ea typeface="Times New Roman"/>
              <a:cs typeface="Times New Roman"/>
              <a:sym typeface="Times New Roman"/>
            </a:endParaRPr>
          </a:p>
        </p:txBody>
      </p:sp>
      <p:pic>
        <p:nvPicPr>
          <p:cNvPr id="798" name="Google Shape;798;p72" descr="Z:\SCHOOL LOGOS\New logo\Combine with New IDS Logo.png"/>
          <p:cNvPicPr preferRelativeResize="0"/>
          <p:nvPr/>
        </p:nvPicPr>
        <p:blipFill rotWithShape="1">
          <a:blip r:embed="rId3">
            <a:alphaModFix/>
          </a:blip>
          <a:srcRect/>
          <a:stretch/>
        </p:blipFill>
        <p:spPr>
          <a:xfrm>
            <a:off x="3120275" y="473173"/>
            <a:ext cx="5862949" cy="1041312"/>
          </a:xfrm>
          <a:prstGeom prst="rect">
            <a:avLst/>
          </a:prstGeom>
          <a:noFill/>
          <a:ln>
            <a:noFill/>
          </a:ln>
        </p:spPr>
      </p:pic>
      <p:pic>
        <p:nvPicPr>
          <p:cNvPr id="799" name="Google Shape;799;p72"/>
          <p:cNvPicPr preferRelativeResize="0"/>
          <p:nvPr/>
        </p:nvPicPr>
        <p:blipFill>
          <a:blip r:embed="rId4">
            <a:alphaModFix/>
          </a:blip>
          <a:stretch>
            <a:fillRect/>
          </a:stretch>
        </p:blipFill>
        <p:spPr>
          <a:xfrm>
            <a:off x="7161525" y="1819650"/>
            <a:ext cx="2655274" cy="3540350"/>
          </a:xfrm>
          <a:prstGeom prst="rect">
            <a:avLst/>
          </a:prstGeom>
          <a:noFill/>
          <a:ln>
            <a:noFill/>
          </a:ln>
        </p:spPr>
      </p:pic>
      <p:sp>
        <p:nvSpPr>
          <p:cNvPr id="800" name="Google Shape;800;p72"/>
          <p:cNvSpPr/>
          <p:nvPr/>
        </p:nvSpPr>
        <p:spPr>
          <a:xfrm>
            <a:off x="7282565" y="5450047"/>
            <a:ext cx="2413200" cy="765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Field Trip</a:t>
            </a:r>
            <a:endParaRPr sz="1800">
              <a:solidFill>
                <a:schemeClr val="dk1"/>
              </a:solidFill>
              <a:latin typeface="Times New Roman"/>
              <a:ea typeface="Times New Roman"/>
              <a:cs typeface="Times New Roman"/>
              <a:sym typeface="Times New Roman"/>
            </a:endParaRPr>
          </a:p>
        </p:txBody>
      </p:sp>
      <p:pic>
        <p:nvPicPr>
          <p:cNvPr id="801" name="Google Shape;801;p72"/>
          <p:cNvPicPr preferRelativeResize="0"/>
          <p:nvPr/>
        </p:nvPicPr>
        <p:blipFill>
          <a:blip r:embed="rId5">
            <a:alphaModFix/>
          </a:blip>
          <a:stretch>
            <a:fillRect/>
          </a:stretch>
        </p:blipFill>
        <p:spPr>
          <a:xfrm>
            <a:off x="3336275" y="2052148"/>
            <a:ext cx="3407850" cy="2555888"/>
          </a:xfrm>
          <a:prstGeom prst="rect">
            <a:avLst/>
          </a:prstGeom>
          <a:noFill/>
          <a:ln>
            <a:noFill/>
          </a:ln>
        </p:spPr>
      </p:pic>
      <p:pic>
        <p:nvPicPr>
          <p:cNvPr id="802" name="Google Shape;802;p72"/>
          <p:cNvPicPr preferRelativeResize="0"/>
          <p:nvPr/>
        </p:nvPicPr>
        <p:blipFill>
          <a:blip r:embed="rId6">
            <a:alphaModFix/>
          </a:blip>
          <a:stretch>
            <a:fillRect/>
          </a:stretch>
        </p:blipFill>
        <p:spPr>
          <a:xfrm>
            <a:off x="99400" y="1819660"/>
            <a:ext cx="3020875" cy="3020875"/>
          </a:xfrm>
          <a:prstGeom prst="rect">
            <a:avLst/>
          </a:prstGeom>
          <a:noFill/>
          <a:ln>
            <a:noFill/>
          </a:ln>
        </p:spPr>
      </p:pic>
      <p:sp>
        <p:nvSpPr>
          <p:cNvPr id="803" name="Google Shape;803;p72"/>
          <p:cNvSpPr/>
          <p:nvPr/>
        </p:nvSpPr>
        <p:spPr>
          <a:xfrm>
            <a:off x="403240" y="4939947"/>
            <a:ext cx="2413200" cy="765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Summer camp Activity</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74"/>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809" name="Google Shape;809;p74"/>
          <p:cNvSpPr txBox="1">
            <a:spLocks noGrp="1"/>
          </p:cNvSpPr>
          <p:nvPr>
            <p:ph type="sldNum" idx="12"/>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74</a:t>
            </a:r>
            <a:endParaRPr sz="1800">
              <a:solidFill>
                <a:schemeClr val="dk1"/>
              </a:solidFill>
              <a:latin typeface="Times New Roman"/>
              <a:ea typeface="Times New Roman"/>
              <a:cs typeface="Times New Roman"/>
              <a:sym typeface="Times New Roman"/>
            </a:endParaRPr>
          </a:p>
        </p:txBody>
      </p:sp>
      <p:sp>
        <p:nvSpPr>
          <p:cNvPr id="810" name="Google Shape;810;p74"/>
          <p:cNvSpPr txBox="1"/>
          <p:nvPr/>
        </p:nvSpPr>
        <p:spPr>
          <a:xfrm>
            <a:off x="5190747" y="6208693"/>
            <a:ext cx="5410200" cy="549959"/>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70C0"/>
              </a:buClr>
              <a:buSzPts val="3600"/>
              <a:buFont typeface="Times New Roman"/>
              <a:buNone/>
            </a:pPr>
            <a:r>
              <a:rPr lang="en-US" sz="4000" b="1">
                <a:solidFill>
                  <a:srgbClr val="0070C0"/>
                </a:solidFill>
                <a:latin typeface="Times New Roman"/>
                <a:ea typeface="Times New Roman"/>
                <a:cs typeface="Times New Roman"/>
                <a:sym typeface="Times New Roman"/>
              </a:rPr>
              <a:t> Celebrations 2022-21</a:t>
            </a:r>
            <a:endParaRPr sz="4000">
              <a:solidFill>
                <a:srgbClr val="0070C0"/>
              </a:solidFill>
              <a:latin typeface="Bookman Old Style"/>
              <a:ea typeface="Bookman Old Style"/>
              <a:cs typeface="Bookman Old Style"/>
              <a:sym typeface="Bookman Old Style"/>
            </a:endParaRPr>
          </a:p>
        </p:txBody>
      </p:sp>
      <p:pic>
        <p:nvPicPr>
          <p:cNvPr id="811" name="Google Shape;811;p74" descr="Z:\SCHOOL LOGOS\New logo\Combine with New IDS Logo.png"/>
          <p:cNvPicPr preferRelativeResize="0"/>
          <p:nvPr/>
        </p:nvPicPr>
        <p:blipFill rotWithShape="1">
          <a:blip r:embed="rId3">
            <a:alphaModFix/>
          </a:blip>
          <a:srcRect/>
          <a:stretch/>
        </p:blipFill>
        <p:spPr>
          <a:xfrm>
            <a:off x="3015362" y="322288"/>
            <a:ext cx="5862948" cy="1041312"/>
          </a:xfrm>
          <a:prstGeom prst="rect">
            <a:avLst/>
          </a:prstGeom>
          <a:noFill/>
          <a:ln>
            <a:noFill/>
          </a:ln>
        </p:spPr>
      </p:pic>
      <p:pic>
        <p:nvPicPr>
          <p:cNvPr id="812" name="Google Shape;812;p74"/>
          <p:cNvPicPr preferRelativeResize="0"/>
          <p:nvPr/>
        </p:nvPicPr>
        <p:blipFill>
          <a:blip r:embed="rId4">
            <a:alphaModFix/>
          </a:blip>
          <a:stretch>
            <a:fillRect/>
          </a:stretch>
        </p:blipFill>
        <p:spPr>
          <a:xfrm>
            <a:off x="294975" y="1707425"/>
            <a:ext cx="3829025" cy="2998849"/>
          </a:xfrm>
          <a:prstGeom prst="rect">
            <a:avLst/>
          </a:prstGeom>
          <a:noFill/>
          <a:ln>
            <a:noFill/>
          </a:ln>
        </p:spPr>
      </p:pic>
      <p:sp>
        <p:nvSpPr>
          <p:cNvPr id="813" name="Google Shape;813;p74"/>
          <p:cNvSpPr/>
          <p:nvPr/>
        </p:nvSpPr>
        <p:spPr>
          <a:xfrm>
            <a:off x="877725" y="4933725"/>
            <a:ext cx="2413200" cy="708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Janmashtami Celebration </a:t>
            </a:r>
            <a:endParaRPr/>
          </a:p>
          <a:p>
            <a:pPr marL="0" marR="0" lvl="0" indent="0" algn="ctr" rtl="0">
              <a:spcBef>
                <a:spcPts val="0"/>
              </a:spcBef>
              <a:spcAft>
                <a:spcPts val="0"/>
              </a:spcAft>
              <a:buClr>
                <a:schemeClr val="dk1"/>
              </a:buClr>
              <a:buSzPts val="1800"/>
              <a:buFont typeface="Times New Roman"/>
              <a:buNone/>
            </a:pPr>
            <a:endParaRPr sz="1800">
              <a:solidFill>
                <a:schemeClr val="dk1"/>
              </a:solidFill>
              <a:latin typeface="Times New Roman"/>
              <a:ea typeface="Times New Roman"/>
              <a:cs typeface="Times New Roman"/>
              <a:sym typeface="Times New Roman"/>
            </a:endParaRPr>
          </a:p>
        </p:txBody>
      </p:sp>
      <p:pic>
        <p:nvPicPr>
          <p:cNvPr id="814" name="Google Shape;814;p74"/>
          <p:cNvPicPr preferRelativeResize="0"/>
          <p:nvPr/>
        </p:nvPicPr>
        <p:blipFill>
          <a:blip r:embed="rId5">
            <a:alphaModFix/>
          </a:blip>
          <a:stretch>
            <a:fillRect/>
          </a:stretch>
        </p:blipFill>
        <p:spPr>
          <a:xfrm>
            <a:off x="4389100" y="1649550"/>
            <a:ext cx="4540300" cy="3328349"/>
          </a:xfrm>
          <a:prstGeom prst="rect">
            <a:avLst/>
          </a:prstGeom>
          <a:noFill/>
          <a:ln>
            <a:noFill/>
          </a:ln>
        </p:spPr>
      </p:pic>
      <p:sp>
        <p:nvSpPr>
          <p:cNvPr id="815" name="Google Shape;815;p74"/>
          <p:cNvSpPr/>
          <p:nvPr/>
        </p:nvSpPr>
        <p:spPr>
          <a:xfrm>
            <a:off x="5264875" y="5120550"/>
            <a:ext cx="2413200" cy="708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Grand Parents Day Celebration </a:t>
            </a:r>
            <a:endParaRPr/>
          </a:p>
          <a:p>
            <a:pPr marL="0" marR="0" lvl="0" indent="0" algn="ctr" rtl="0">
              <a:spcBef>
                <a:spcPts val="0"/>
              </a:spcBef>
              <a:spcAft>
                <a:spcPts val="0"/>
              </a:spcAft>
              <a:buClr>
                <a:schemeClr val="dk1"/>
              </a:buClr>
              <a:buSzPts val="1800"/>
              <a:buFont typeface="Times New Roman"/>
              <a:buNone/>
            </a:pP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75"/>
          <p:cNvSpPr/>
          <p:nvPr/>
        </p:nvSpPr>
        <p:spPr>
          <a:xfrm>
            <a:off x="735683" y="5154980"/>
            <a:ext cx="2413200" cy="765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Children Day Celebration</a:t>
            </a:r>
            <a:endParaRPr sz="1800">
              <a:solidFill>
                <a:schemeClr val="dk1"/>
              </a:solidFill>
              <a:latin typeface="Times New Roman"/>
              <a:ea typeface="Times New Roman"/>
              <a:cs typeface="Times New Roman"/>
              <a:sym typeface="Times New Roman"/>
            </a:endParaRPr>
          </a:p>
        </p:txBody>
      </p:sp>
      <p:sp>
        <p:nvSpPr>
          <p:cNvPr id="821" name="Google Shape;821;p75"/>
          <p:cNvSpPr txBox="1">
            <a:spLocks noGrp="1"/>
          </p:cNvSpPr>
          <p:nvPr>
            <p:ph type="ftr" idx="1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822" name="Google Shape;822;p75"/>
          <p:cNvSpPr txBox="1">
            <a:spLocks noGrp="1"/>
          </p:cNvSpPr>
          <p:nvPr>
            <p:ph type="sldNum" idx="12"/>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75</a:t>
            </a:r>
            <a:endParaRPr sz="1800">
              <a:solidFill>
                <a:schemeClr val="dk1"/>
              </a:solidFill>
              <a:latin typeface="Times New Roman"/>
              <a:ea typeface="Times New Roman"/>
              <a:cs typeface="Times New Roman"/>
              <a:sym typeface="Times New Roman"/>
            </a:endParaRPr>
          </a:p>
        </p:txBody>
      </p:sp>
      <p:pic>
        <p:nvPicPr>
          <p:cNvPr id="823" name="Google Shape;823;p75" descr="Z:\SCHOOL LOGOS\New logo\Combine with New IDS Logo.png"/>
          <p:cNvPicPr preferRelativeResize="0"/>
          <p:nvPr/>
        </p:nvPicPr>
        <p:blipFill rotWithShape="1">
          <a:blip r:embed="rId3">
            <a:alphaModFix/>
          </a:blip>
          <a:srcRect/>
          <a:stretch/>
        </p:blipFill>
        <p:spPr>
          <a:xfrm>
            <a:off x="3021743" y="218451"/>
            <a:ext cx="5862949" cy="1041312"/>
          </a:xfrm>
          <a:prstGeom prst="rect">
            <a:avLst/>
          </a:prstGeom>
          <a:noFill/>
          <a:ln>
            <a:noFill/>
          </a:ln>
        </p:spPr>
      </p:pic>
      <p:pic>
        <p:nvPicPr>
          <p:cNvPr id="824" name="Google Shape;824;p75"/>
          <p:cNvPicPr preferRelativeResize="0"/>
          <p:nvPr/>
        </p:nvPicPr>
        <p:blipFill>
          <a:blip r:embed="rId4">
            <a:alphaModFix/>
          </a:blip>
          <a:stretch>
            <a:fillRect/>
          </a:stretch>
        </p:blipFill>
        <p:spPr>
          <a:xfrm>
            <a:off x="7197075" y="1786435"/>
            <a:ext cx="3144861" cy="3144861"/>
          </a:xfrm>
          <a:prstGeom prst="rect">
            <a:avLst/>
          </a:prstGeom>
          <a:noFill/>
          <a:ln>
            <a:noFill/>
          </a:ln>
        </p:spPr>
      </p:pic>
      <p:pic>
        <p:nvPicPr>
          <p:cNvPr id="825" name="Google Shape;825;p75"/>
          <p:cNvPicPr preferRelativeResize="0"/>
          <p:nvPr/>
        </p:nvPicPr>
        <p:blipFill>
          <a:blip r:embed="rId5">
            <a:alphaModFix/>
          </a:blip>
          <a:stretch>
            <a:fillRect/>
          </a:stretch>
        </p:blipFill>
        <p:spPr>
          <a:xfrm>
            <a:off x="362825" y="1666575"/>
            <a:ext cx="3304699" cy="3304675"/>
          </a:xfrm>
          <a:prstGeom prst="rect">
            <a:avLst/>
          </a:prstGeom>
          <a:noFill/>
          <a:ln>
            <a:noFill/>
          </a:ln>
        </p:spPr>
      </p:pic>
      <p:pic>
        <p:nvPicPr>
          <p:cNvPr id="826" name="Google Shape;826;p75"/>
          <p:cNvPicPr preferRelativeResize="0"/>
          <p:nvPr/>
        </p:nvPicPr>
        <p:blipFill>
          <a:blip r:embed="rId6">
            <a:alphaModFix/>
          </a:blip>
          <a:stretch>
            <a:fillRect/>
          </a:stretch>
        </p:blipFill>
        <p:spPr>
          <a:xfrm>
            <a:off x="3819900" y="1746475"/>
            <a:ext cx="3224798" cy="3224774"/>
          </a:xfrm>
          <a:prstGeom prst="rect">
            <a:avLst/>
          </a:prstGeom>
          <a:noFill/>
          <a:ln>
            <a:noFill/>
          </a:ln>
        </p:spPr>
      </p:pic>
      <p:sp>
        <p:nvSpPr>
          <p:cNvPr id="827" name="Google Shape;827;p75"/>
          <p:cNvSpPr/>
          <p:nvPr/>
        </p:nvSpPr>
        <p:spPr>
          <a:xfrm>
            <a:off x="4122246" y="5154980"/>
            <a:ext cx="2413200" cy="765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Purple Day Celebration</a:t>
            </a:r>
            <a:endParaRPr sz="1800">
              <a:solidFill>
                <a:schemeClr val="dk1"/>
              </a:solidFill>
              <a:latin typeface="Times New Roman"/>
              <a:ea typeface="Times New Roman"/>
              <a:cs typeface="Times New Roman"/>
              <a:sym typeface="Times New Roman"/>
            </a:endParaRPr>
          </a:p>
        </p:txBody>
      </p:sp>
      <p:sp>
        <p:nvSpPr>
          <p:cNvPr id="828" name="Google Shape;828;p75"/>
          <p:cNvSpPr/>
          <p:nvPr/>
        </p:nvSpPr>
        <p:spPr>
          <a:xfrm>
            <a:off x="7508808" y="5154980"/>
            <a:ext cx="2413200" cy="765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Orange Day Celebration</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76"/>
          <p:cNvSpPr txBox="1">
            <a:spLocks noGrp="1"/>
          </p:cNvSpPr>
          <p:nvPr>
            <p:ph type="ftr" idx="1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834" name="Google Shape;834;p76"/>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76</a:t>
            </a:r>
            <a:endParaRPr sz="1800">
              <a:solidFill>
                <a:schemeClr val="dk1"/>
              </a:solidFill>
              <a:latin typeface="Times New Roman"/>
              <a:ea typeface="Times New Roman"/>
              <a:cs typeface="Times New Roman"/>
              <a:sym typeface="Times New Roman"/>
            </a:endParaRPr>
          </a:p>
        </p:txBody>
      </p:sp>
      <p:pic>
        <p:nvPicPr>
          <p:cNvPr id="835" name="Google Shape;835;p76" descr="Z:\SCHOOL LOGOS\New logo\Combine with New IDS Logo.png"/>
          <p:cNvPicPr preferRelativeResize="0"/>
          <p:nvPr/>
        </p:nvPicPr>
        <p:blipFill rotWithShape="1">
          <a:blip r:embed="rId3">
            <a:alphaModFix/>
          </a:blip>
          <a:srcRect/>
          <a:stretch/>
        </p:blipFill>
        <p:spPr>
          <a:xfrm>
            <a:off x="3191560" y="375326"/>
            <a:ext cx="5862949" cy="1041312"/>
          </a:xfrm>
          <a:prstGeom prst="rect">
            <a:avLst/>
          </a:prstGeom>
          <a:noFill/>
          <a:ln>
            <a:noFill/>
          </a:ln>
        </p:spPr>
      </p:pic>
      <p:pic>
        <p:nvPicPr>
          <p:cNvPr id="836" name="Google Shape;836;p76"/>
          <p:cNvPicPr preferRelativeResize="0"/>
          <p:nvPr/>
        </p:nvPicPr>
        <p:blipFill>
          <a:blip r:embed="rId4">
            <a:alphaModFix/>
          </a:blip>
          <a:stretch>
            <a:fillRect/>
          </a:stretch>
        </p:blipFill>
        <p:spPr>
          <a:xfrm>
            <a:off x="5916175" y="1735875"/>
            <a:ext cx="3188950" cy="3589050"/>
          </a:xfrm>
          <a:prstGeom prst="rect">
            <a:avLst/>
          </a:prstGeom>
          <a:noFill/>
          <a:ln>
            <a:noFill/>
          </a:ln>
        </p:spPr>
      </p:pic>
      <p:sp>
        <p:nvSpPr>
          <p:cNvPr id="837" name="Google Shape;837;p76"/>
          <p:cNvSpPr/>
          <p:nvPr/>
        </p:nvSpPr>
        <p:spPr>
          <a:xfrm>
            <a:off x="6304040" y="5478615"/>
            <a:ext cx="2413200" cy="765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Annual Sports Day</a:t>
            </a:r>
            <a:endParaRPr sz="1800">
              <a:solidFill>
                <a:schemeClr val="dk1"/>
              </a:solidFill>
              <a:latin typeface="Times New Roman"/>
              <a:ea typeface="Times New Roman"/>
              <a:cs typeface="Times New Roman"/>
              <a:sym typeface="Times New Roman"/>
            </a:endParaRPr>
          </a:p>
        </p:txBody>
      </p:sp>
      <p:pic>
        <p:nvPicPr>
          <p:cNvPr id="838" name="Google Shape;838;p76"/>
          <p:cNvPicPr preferRelativeResize="0"/>
          <p:nvPr/>
        </p:nvPicPr>
        <p:blipFill>
          <a:blip r:embed="rId5">
            <a:alphaModFix/>
          </a:blip>
          <a:stretch>
            <a:fillRect/>
          </a:stretch>
        </p:blipFill>
        <p:spPr>
          <a:xfrm>
            <a:off x="735375" y="1670300"/>
            <a:ext cx="4214674" cy="3720202"/>
          </a:xfrm>
          <a:prstGeom prst="rect">
            <a:avLst/>
          </a:prstGeom>
          <a:noFill/>
          <a:ln>
            <a:noFill/>
          </a:ln>
        </p:spPr>
      </p:pic>
      <p:sp>
        <p:nvSpPr>
          <p:cNvPr id="839" name="Google Shape;839;p76"/>
          <p:cNvSpPr/>
          <p:nvPr/>
        </p:nvSpPr>
        <p:spPr>
          <a:xfrm>
            <a:off x="1151062" y="5451775"/>
            <a:ext cx="3616500" cy="765300"/>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imes New Roman"/>
              <a:buNone/>
            </a:pPr>
            <a:r>
              <a:rPr lang="en-US" sz="1800">
                <a:solidFill>
                  <a:schemeClr val="dk1"/>
                </a:solidFill>
                <a:latin typeface="Times New Roman"/>
                <a:ea typeface="Times New Roman"/>
                <a:cs typeface="Times New Roman"/>
                <a:sym typeface="Times New Roman"/>
              </a:rPr>
              <a:t>Independence Day Celebration</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78"/>
          <p:cNvSpPr txBox="1"/>
          <p:nvPr/>
        </p:nvSpPr>
        <p:spPr>
          <a:xfrm>
            <a:off x="480060" y="6397598"/>
            <a:ext cx="5938836" cy="3092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845" name="Google Shape;845;p78"/>
          <p:cNvSpPr txBox="1"/>
          <p:nvPr/>
        </p:nvSpPr>
        <p:spPr>
          <a:xfrm>
            <a:off x="11203478" y="6300409"/>
            <a:ext cx="811019" cy="50357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a:solidFill>
                  <a:schemeClr val="dk1"/>
                </a:solidFill>
                <a:latin typeface="Times New Roman"/>
                <a:ea typeface="Times New Roman"/>
                <a:cs typeface="Times New Roman"/>
                <a:sym typeface="Times New Roman"/>
              </a:rPr>
              <a:t>78</a:t>
            </a:r>
            <a:endParaRPr sz="1800">
              <a:solidFill>
                <a:schemeClr val="dk1"/>
              </a:solidFill>
              <a:latin typeface="Times New Roman"/>
              <a:ea typeface="Times New Roman"/>
              <a:cs typeface="Times New Roman"/>
              <a:sym typeface="Times New Roman"/>
            </a:endParaRPr>
          </a:p>
        </p:txBody>
      </p:sp>
      <p:sp>
        <p:nvSpPr>
          <p:cNvPr id="846" name="Google Shape;846;p78"/>
          <p:cNvSpPr/>
          <p:nvPr/>
        </p:nvSpPr>
        <p:spPr>
          <a:xfrm>
            <a:off x="3743138" y="2388814"/>
            <a:ext cx="5351516"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C7876"/>
              </a:buClr>
              <a:buSzPts val="9600"/>
              <a:buFont typeface="Gill Sans"/>
              <a:buNone/>
            </a:pPr>
            <a:r>
              <a:rPr lang="en-US" sz="9600" b="1" cap="none">
                <a:solidFill>
                  <a:srgbClr val="FC7876"/>
                </a:solidFill>
                <a:latin typeface="Gill Sans"/>
                <a:ea typeface="Gill Sans"/>
                <a:cs typeface="Gill Sans"/>
                <a:sym typeface="Gill Sans"/>
              </a:rPr>
              <a:t>THANK  YOU</a:t>
            </a:r>
            <a:endParaRPr sz="9600" b="1" cap="none">
              <a:solidFill>
                <a:srgbClr val="FC7876"/>
              </a:solidFill>
              <a:latin typeface="Gill Sans"/>
              <a:ea typeface="Gill Sans"/>
              <a:cs typeface="Gill Sans"/>
              <a:sym typeface="Gill Sans"/>
            </a:endParaRPr>
          </a:p>
        </p:txBody>
      </p:sp>
      <p:pic>
        <p:nvPicPr>
          <p:cNvPr id="847" name="Google Shape;847;p78" descr="Z:\SCHOOL LOGOS\New logo\Combine with New IDS Logo.png"/>
          <p:cNvPicPr preferRelativeResize="0"/>
          <p:nvPr/>
        </p:nvPicPr>
        <p:blipFill rotWithShape="1">
          <a:blip r:embed="rId3">
            <a:alphaModFix/>
          </a:blip>
          <a:srcRect/>
          <a:stretch/>
        </p:blipFill>
        <p:spPr>
          <a:xfrm>
            <a:off x="3348314" y="870794"/>
            <a:ext cx="5862949" cy="10413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158" name="Google Shape;158;p8"/>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8</a:t>
            </a:r>
            <a:endParaRPr/>
          </a:p>
        </p:txBody>
      </p:sp>
      <p:sp>
        <p:nvSpPr>
          <p:cNvPr id="159" name="Google Shape;159;p8"/>
          <p:cNvSpPr/>
          <p:nvPr/>
        </p:nvSpPr>
        <p:spPr>
          <a:xfrm>
            <a:off x="4937761" y="3293231"/>
            <a:ext cx="5649842" cy="11387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600"/>
              <a:buFont typeface="Times New Roman"/>
              <a:buNone/>
            </a:pPr>
            <a:r>
              <a:rPr lang="en-US" sz="3600" b="1" i="0" u="none" strike="noStrike" cap="none">
                <a:solidFill>
                  <a:srgbClr val="000000"/>
                </a:solidFill>
                <a:latin typeface="Times New Roman"/>
                <a:ea typeface="Times New Roman"/>
                <a:cs typeface="Times New Roman"/>
                <a:sym typeface="Times New Roman"/>
              </a:rPr>
              <a:t>Ms. Lily Roy</a:t>
            </a:r>
            <a:endParaRPr/>
          </a:p>
          <a:p>
            <a:pPr marL="0" marR="0" lvl="0" indent="0" algn="ctr" rtl="0">
              <a:spcBef>
                <a:spcPts val="0"/>
              </a:spcBef>
              <a:spcAft>
                <a:spcPts val="0"/>
              </a:spcAft>
              <a:buNone/>
            </a:pPr>
            <a:r>
              <a:rPr lang="en-US" sz="3200" b="1" i="0" u="none" strike="noStrike" cap="none">
                <a:solidFill>
                  <a:schemeClr val="dk1"/>
                </a:solidFill>
                <a:latin typeface="Times New Roman"/>
                <a:ea typeface="Times New Roman"/>
                <a:cs typeface="Times New Roman"/>
                <a:sym typeface="Times New Roman"/>
              </a:rPr>
              <a:t>lily.roy@jmlzsnagothane.in</a:t>
            </a:r>
            <a:endParaRPr sz="5400" b="1" i="0" u="none" strike="noStrike" cap="none">
              <a:solidFill>
                <a:schemeClr val="dk1"/>
              </a:solidFill>
              <a:latin typeface="Times New Roman"/>
              <a:ea typeface="Times New Roman"/>
              <a:cs typeface="Times New Roman"/>
              <a:sym typeface="Times New Roman"/>
            </a:endParaRPr>
          </a:p>
        </p:txBody>
      </p:sp>
      <p:sp>
        <p:nvSpPr>
          <p:cNvPr id="160" name="Google Shape;160;p8"/>
          <p:cNvSpPr/>
          <p:nvPr/>
        </p:nvSpPr>
        <p:spPr>
          <a:xfrm>
            <a:off x="6086200" y="2336495"/>
            <a:ext cx="335296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4000"/>
              <a:buFont typeface="Times New Roman"/>
              <a:buNone/>
            </a:pPr>
            <a:r>
              <a:rPr lang="en-US" sz="4000" b="1" i="0" u="none" strike="noStrike" cap="none">
                <a:solidFill>
                  <a:schemeClr val="dk1"/>
                </a:solidFill>
                <a:latin typeface="Times New Roman"/>
                <a:ea typeface="Times New Roman"/>
                <a:cs typeface="Times New Roman"/>
                <a:sym typeface="Times New Roman"/>
              </a:rPr>
              <a:t>PRINCIPAL </a:t>
            </a:r>
            <a:r>
              <a:rPr lang="en-US" sz="4000" b="1" i="0" u="none" strike="noStrike" cap="none">
                <a:solidFill>
                  <a:schemeClr val="dk1"/>
                </a:solidFill>
                <a:latin typeface="Comic Sans MS"/>
                <a:ea typeface="Comic Sans MS"/>
                <a:cs typeface="Comic Sans MS"/>
                <a:sym typeface="Comic Sans MS"/>
              </a:rPr>
              <a:t>        </a:t>
            </a:r>
            <a:endParaRPr sz="4000" b="0" i="0" u="none" strike="noStrike" cap="none">
              <a:solidFill>
                <a:schemeClr val="dk1"/>
              </a:solidFill>
              <a:latin typeface="Gill Sans"/>
              <a:ea typeface="Gill Sans"/>
              <a:cs typeface="Gill Sans"/>
              <a:sym typeface="Gill Sans"/>
            </a:endParaRPr>
          </a:p>
        </p:txBody>
      </p:sp>
      <p:pic>
        <p:nvPicPr>
          <p:cNvPr id="161" name="Google Shape;161;p8"/>
          <p:cNvPicPr preferRelativeResize="0"/>
          <p:nvPr/>
        </p:nvPicPr>
        <p:blipFill rotWithShape="1">
          <a:blip r:embed="rId3">
            <a:alphaModFix/>
          </a:blip>
          <a:srcRect/>
          <a:stretch/>
        </p:blipFill>
        <p:spPr>
          <a:xfrm>
            <a:off x="670659" y="2048413"/>
            <a:ext cx="3901340" cy="4008062"/>
          </a:xfrm>
          <a:prstGeom prst="rect">
            <a:avLst/>
          </a:prstGeom>
          <a:noFill/>
          <a:ln>
            <a:noFill/>
          </a:ln>
        </p:spPr>
      </p:pic>
      <p:pic>
        <p:nvPicPr>
          <p:cNvPr id="162" name="Google Shape;162;p8" descr="Z:\SCHOOL LOGOS\New logo\Combine with New IDS Logo.png"/>
          <p:cNvPicPr preferRelativeResize="0"/>
          <p:nvPr/>
        </p:nvPicPr>
        <p:blipFill rotWithShape="1">
          <a:blip r:embed="rId4">
            <a:alphaModFix/>
          </a:blip>
          <a:srcRect/>
          <a:stretch/>
        </p:blipFill>
        <p:spPr>
          <a:xfrm>
            <a:off x="3154725" y="690149"/>
            <a:ext cx="5862949" cy="10413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ftr" idx="11"/>
          </p:nvPr>
        </p:nvSpPr>
        <p:spPr>
          <a:xfrm>
            <a:off x="235526" y="6366412"/>
            <a:ext cx="4336474" cy="3778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JINDAL MOUNT LITERA ZEE SCHOOL</a:t>
            </a:r>
            <a:endParaRPr sz="1800">
              <a:solidFill>
                <a:schemeClr val="dk1"/>
              </a:solidFill>
              <a:latin typeface="Times New Roman"/>
              <a:ea typeface="Times New Roman"/>
              <a:cs typeface="Times New Roman"/>
              <a:sym typeface="Times New Roman"/>
            </a:endParaRPr>
          </a:p>
        </p:txBody>
      </p:sp>
      <p:sp>
        <p:nvSpPr>
          <p:cNvPr id="168" name="Google Shape;168;p9"/>
          <p:cNvSpPr txBox="1"/>
          <p:nvPr/>
        </p:nvSpPr>
        <p:spPr>
          <a:xfrm>
            <a:off x="11357103" y="6380827"/>
            <a:ext cx="551167" cy="3778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9</a:t>
            </a:r>
            <a:endParaRPr/>
          </a:p>
        </p:txBody>
      </p:sp>
      <p:sp>
        <p:nvSpPr>
          <p:cNvPr id="169" name="Google Shape;169;p9"/>
          <p:cNvSpPr txBox="1"/>
          <p:nvPr/>
        </p:nvSpPr>
        <p:spPr>
          <a:xfrm>
            <a:off x="4211540" y="1492414"/>
            <a:ext cx="387436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Times New Roman"/>
              <a:buNone/>
            </a:pPr>
            <a:r>
              <a:rPr lang="en-US" sz="3600" b="1" i="0" u="none" strike="noStrike" cap="none">
                <a:solidFill>
                  <a:schemeClr val="dk1"/>
                </a:solidFill>
                <a:latin typeface="Times New Roman"/>
                <a:ea typeface="Times New Roman"/>
                <a:cs typeface="Times New Roman"/>
                <a:sym typeface="Times New Roman"/>
              </a:rPr>
              <a:t>CO-ORDINATOR           </a:t>
            </a:r>
            <a:endParaRPr sz="3600" b="1" i="0" u="none" strike="noStrike" cap="none">
              <a:solidFill>
                <a:schemeClr val="dk1"/>
              </a:solidFill>
              <a:latin typeface="Times New Roman"/>
              <a:ea typeface="Times New Roman"/>
              <a:cs typeface="Times New Roman"/>
              <a:sym typeface="Times New Roman"/>
            </a:endParaRPr>
          </a:p>
        </p:txBody>
      </p:sp>
      <p:sp>
        <p:nvSpPr>
          <p:cNvPr id="170" name="Google Shape;170;p9"/>
          <p:cNvSpPr/>
          <p:nvPr/>
        </p:nvSpPr>
        <p:spPr>
          <a:xfrm>
            <a:off x="4211557" y="3603796"/>
            <a:ext cx="56430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400"/>
              <a:buFont typeface="Times New Roman"/>
              <a:buNone/>
            </a:pPr>
            <a:r>
              <a:rPr lang="en-US" sz="2400" b="1" i="0" u="none" strike="noStrike" cap="none">
                <a:solidFill>
                  <a:srgbClr val="000000"/>
                </a:solidFill>
                <a:latin typeface="Times New Roman"/>
                <a:ea typeface="Times New Roman"/>
                <a:cs typeface="Times New Roman"/>
                <a:sym typeface="Times New Roman"/>
              </a:rPr>
              <a:t>Ms. </a:t>
            </a:r>
            <a:r>
              <a:rPr lang="en-US" sz="2400" b="1">
                <a:latin typeface="Times New Roman"/>
                <a:ea typeface="Times New Roman"/>
                <a:cs typeface="Times New Roman"/>
                <a:sym typeface="Times New Roman"/>
              </a:rPr>
              <a:t>Dwiprova Sarkar</a:t>
            </a:r>
            <a:endParaRPr sz="2400" b="1" i="0" u="none" strike="noStrike" cap="none">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b="1">
                <a:latin typeface="Times New Roman"/>
                <a:ea typeface="Times New Roman"/>
                <a:cs typeface="Times New Roman"/>
                <a:sym typeface="Times New Roman"/>
              </a:rPr>
              <a:t>dwiprova.sarkar</a:t>
            </a:r>
            <a:r>
              <a:rPr lang="en-US" sz="2400" b="1" i="0" u="none" strike="noStrike" cap="none">
                <a:solidFill>
                  <a:srgbClr val="000000"/>
                </a:solidFill>
                <a:latin typeface="Times New Roman"/>
                <a:ea typeface="Times New Roman"/>
                <a:cs typeface="Times New Roman"/>
                <a:sym typeface="Times New Roman"/>
              </a:rPr>
              <a:t>@jmlzsnagothane.in</a:t>
            </a:r>
            <a:endParaRPr sz="2400" b="1" i="0" u="none" strike="noStrike" cap="none">
              <a:solidFill>
                <a:srgbClr val="000000"/>
              </a:solidFill>
              <a:latin typeface="Times New Roman"/>
              <a:ea typeface="Times New Roman"/>
              <a:cs typeface="Times New Roman"/>
              <a:sym typeface="Times New Roman"/>
            </a:endParaRPr>
          </a:p>
        </p:txBody>
      </p:sp>
      <p:sp>
        <p:nvSpPr>
          <p:cNvPr id="171" name="Google Shape;171;p9"/>
          <p:cNvSpPr txBox="1"/>
          <p:nvPr/>
        </p:nvSpPr>
        <p:spPr>
          <a:xfrm>
            <a:off x="5720470" y="2485413"/>
            <a:ext cx="24828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Pre-primary           </a:t>
            </a:r>
            <a:endParaRPr sz="2800" b="1" i="0" u="none" strike="noStrike" cap="none">
              <a:solidFill>
                <a:schemeClr val="dk1"/>
              </a:solidFill>
              <a:latin typeface="Times New Roman"/>
              <a:ea typeface="Times New Roman"/>
              <a:cs typeface="Times New Roman"/>
              <a:sym typeface="Times New Roman"/>
            </a:endParaRPr>
          </a:p>
        </p:txBody>
      </p:sp>
      <p:sp>
        <p:nvSpPr>
          <p:cNvPr id="172" name="Google Shape;172;p9"/>
          <p:cNvSpPr txBox="1"/>
          <p:nvPr/>
        </p:nvSpPr>
        <p:spPr>
          <a:xfrm>
            <a:off x="7184572" y="2045631"/>
            <a:ext cx="2482683"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        </a:t>
            </a:r>
            <a:endParaRPr sz="2800" b="1" i="0" u="none" strike="noStrike" cap="none">
              <a:solidFill>
                <a:schemeClr val="dk1"/>
              </a:solidFill>
              <a:latin typeface="Times New Roman"/>
              <a:ea typeface="Times New Roman"/>
              <a:cs typeface="Times New Roman"/>
              <a:sym typeface="Times New Roman"/>
            </a:endParaRPr>
          </a:p>
        </p:txBody>
      </p:sp>
      <p:sp>
        <p:nvSpPr>
          <p:cNvPr id="173" name="Google Shape;173;p9"/>
          <p:cNvSpPr/>
          <p:nvPr/>
        </p:nvSpPr>
        <p:spPr>
          <a:xfrm>
            <a:off x="5720467" y="5270302"/>
            <a:ext cx="564288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400" b="1" i="0" u="none" strike="noStrike" cap="none">
              <a:solidFill>
                <a:srgbClr val="000000"/>
              </a:solidFill>
              <a:latin typeface="Times New Roman"/>
              <a:ea typeface="Times New Roman"/>
              <a:cs typeface="Times New Roman"/>
              <a:sym typeface="Times New Roman"/>
            </a:endParaRPr>
          </a:p>
        </p:txBody>
      </p:sp>
      <p:pic>
        <p:nvPicPr>
          <p:cNvPr id="174" name="Google Shape;174;p9" descr="Z:\SCHOOL LOGOS\New logo\Combine with New IDS Logo.png"/>
          <p:cNvPicPr preferRelativeResize="0"/>
          <p:nvPr/>
        </p:nvPicPr>
        <p:blipFill rotWithShape="1">
          <a:blip r:embed="rId3">
            <a:alphaModFix/>
          </a:blip>
          <a:srcRect/>
          <a:stretch/>
        </p:blipFill>
        <p:spPr>
          <a:xfrm>
            <a:off x="3060931" y="408269"/>
            <a:ext cx="5862949" cy="1041312"/>
          </a:xfrm>
          <a:prstGeom prst="rect">
            <a:avLst/>
          </a:prstGeom>
          <a:noFill/>
          <a:ln>
            <a:noFill/>
          </a:ln>
        </p:spPr>
      </p:pic>
      <p:pic>
        <p:nvPicPr>
          <p:cNvPr id="175" name="Google Shape;175;p9"/>
          <p:cNvPicPr preferRelativeResize="0"/>
          <p:nvPr/>
        </p:nvPicPr>
        <p:blipFill>
          <a:blip r:embed="rId4">
            <a:alphaModFix/>
          </a:blip>
          <a:stretch>
            <a:fillRect/>
          </a:stretch>
        </p:blipFill>
        <p:spPr>
          <a:xfrm>
            <a:off x="1675525" y="2045625"/>
            <a:ext cx="2482676" cy="3758802"/>
          </a:xfrm>
          <a:prstGeom prst="rect">
            <a:avLst/>
          </a:prstGeom>
          <a:noFill/>
          <a:ln>
            <a:noFill/>
          </a:ln>
        </p:spPr>
      </p:pic>
    </p:spTree>
  </p:cSld>
  <p:clrMapOvr>
    <a:masterClrMapping/>
  </p:clrMapOvr>
</p:sld>
</file>

<file path=ppt/theme/theme1.xml><?xml version="1.0" encoding="utf-8"?>
<a:theme xmlns:a="http://schemas.openxmlformats.org/drawingml/2006/main" name="Theme12">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3768</Words>
  <Application>Microsoft Office PowerPoint</Application>
  <PresentationFormat>Widescreen</PresentationFormat>
  <Paragraphs>772</Paragraphs>
  <Slides>77</Slides>
  <Notes>69</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Theme12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amol.adol@gmail.com</cp:lastModifiedBy>
  <cp:revision>10</cp:revision>
  <dcterms:created xsi:type="dcterms:W3CDTF">2020-12-12T09:58:02Z</dcterms:created>
  <dcterms:modified xsi:type="dcterms:W3CDTF">2023-07-08T04:06:15Z</dcterms:modified>
</cp:coreProperties>
</file>